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89" y="12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3/1/2021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4574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3144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362</TotalTime>
  <Words>29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29</cp:revision>
  <dcterms:created xsi:type="dcterms:W3CDTF">2012-04-13T14:33:19Z</dcterms:created>
  <dcterms:modified xsi:type="dcterms:W3CDTF">2021-03-01T23:04:17Z</dcterms:modified>
</cp:coreProperties>
</file>