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89" y="12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3/1/2021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3/1/2021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564577"/>
            <a:ext cx="8472697" cy="215265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3800" dirty="0" smtClean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3800" dirty="0" smtClean="0">
                <a:solidFill>
                  <a:srgbClr val="19305C"/>
                </a:solidFill>
              </a:rPr>
              <a:t>Type of Relationship:</a:t>
            </a:r>
            <a:endParaRPr lang="en-US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186205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15539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37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31</cp:revision>
  <dcterms:created xsi:type="dcterms:W3CDTF">2012-04-13T14:33:19Z</dcterms:created>
  <dcterms:modified xsi:type="dcterms:W3CDTF">2021-03-01T23:04:47Z</dcterms:modified>
</cp:coreProperties>
</file>