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6" r:id="rId3"/>
    <p:sldId id="367" r:id="rId4"/>
    <p:sldId id="368" r:id="rId5"/>
    <p:sldId id="3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4611-AC70-5B4C-A224-93B2172D6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C392E-06FB-9747-9320-D278B9E5A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721B-EB90-DD47-BA38-506153FC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6B336-42C7-D84C-A015-374FA44A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2FCB-0D26-7448-A251-6D78010B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4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7B43-1D46-974F-A9A2-A2BD1E96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6B639-C585-3F45-9178-E828DF05C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FE453-E1DF-F04F-9753-0F3C411A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E4B2-E363-AC4D-82A6-5AD17095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D9D54-72C5-C649-89D2-C4F98684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C5503-89D2-DB4A-A45F-FC4AA7522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407FF-01D6-BE41-A3B6-BF3E6932A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420B-0CFD-A046-8B96-DD701289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68DFE-1B09-6F48-9AA3-7ECA652F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52DA-229C-794F-8A7F-BA8ACC78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1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A6E6-40D4-C94D-9376-5C0DEFEF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5ACE-1A5A-FA46-BC75-3DDA37DDF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0062D-2457-6247-9869-CAE56818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CB9F1-A96B-9447-A996-498244C4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65C8C-2A0D-1746-94C5-3BCC6F84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3822-4E4B-DE4C-BEB7-C7E57C64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28854-B8C9-5846-965C-B04FC9B0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0CD-DFBC-7549-BC76-46F695F5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DF245-99AF-D040-BAEF-681EE7AC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AACE-B31A-2043-8447-81629F65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417E-F367-5243-8DC5-6CE5BBC8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65A21-68DA-1C40-91CC-33A2148BB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881AB-C309-594D-AA6D-607EB25DE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617F4-97EE-2641-BAC4-56938A4E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2DEE6-DBA3-0844-B0EA-2AB957F3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D54E9-A4BE-2A44-BEAC-05F936DD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6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9DF1-6035-3B48-89BC-3E0741F2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131F7-4134-784B-9489-94B5BA99B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4C3BC-39EE-864A-B56F-7B92374DF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E9FF4-25A4-8B42-A47E-828DF5CE1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80C77-E945-DB4C-8E53-A92F405DF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747D5-A462-584F-9E23-03074937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261F9-C8BD-2141-8317-02C8BEBB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FD21D-6DC8-5B46-A611-BD741F77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5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5197-9F27-7143-8FCA-E382BC78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2445F-9101-0E4C-8641-DC8ED285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C433C-B150-EF41-B070-A09FC80B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26140-ADB7-FB4B-80C0-9995058D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8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19C27-B78A-E545-B264-514613D9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A5319-3863-8C4E-830E-FEB7D3A3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D41F1-CFEF-5C45-AEF7-695F4A4B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327F6-6E13-8D4F-9A75-7B7DE7CA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AC6F-655A-1841-ADB0-015EC23DD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07740-EF42-CD41-866F-B5367AB85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65A77-885C-064D-8486-70E4ACC5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C506-1D96-5C49-B4BB-9C3FC6E6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0DF74-7875-1F40-9485-B710B51C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2533-999B-8E46-83CD-25367564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5B35D1-5986-7A4C-9F43-4EDEB1AFE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1CF36-CA19-054C-838E-8FA99CA77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51CBE-16C5-8544-AD0F-37BC56B2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5435F-6A12-0B4C-B208-4864FE4A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30DF2-A14E-524C-B242-BEBF0B80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1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00BBC-1D4D-254B-962D-89C9CA59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6814D-9734-734F-BB7F-DD950F8A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A206F-3CD1-6D46-AFA0-F86D6C54F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640D-25CB-244D-943D-6770A18792E5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4A78C-BC57-8A4F-8BFC-2E952A634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B396-C0C2-BE41-85EA-1276AABEA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8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E74D8-8A8F-F64C-BE1A-8BFD2F37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19" y="167105"/>
            <a:ext cx="11391900" cy="233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D6A300-E798-924C-ADC2-3C5DF0CE540C}"/>
              </a:ext>
            </a:extLst>
          </p:cNvPr>
          <p:cNvSpPr txBox="1"/>
          <p:nvPr/>
        </p:nvSpPr>
        <p:spPr>
          <a:xfrm>
            <a:off x="4001444" y="3147461"/>
            <a:ext cx="416505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SESSION NAME</a:t>
            </a:r>
          </a:p>
          <a:p>
            <a:pPr algn="ctr"/>
            <a:r>
              <a:rPr lang="en-US" sz="5000" dirty="0">
                <a:solidFill>
                  <a:srgbClr val="FF0000"/>
                </a:solidFill>
              </a:rPr>
              <a:t>Moderator 1</a:t>
            </a:r>
          </a:p>
          <a:p>
            <a:pPr algn="ctr"/>
            <a:r>
              <a:rPr lang="en-US" sz="5000" dirty="0">
                <a:solidFill>
                  <a:srgbClr val="FF0000"/>
                </a:solidFill>
              </a:rPr>
              <a:t>Moderator 2</a:t>
            </a:r>
          </a:p>
        </p:txBody>
      </p:sp>
    </p:spTree>
    <p:extLst>
      <p:ext uri="{BB962C8B-B14F-4D97-AF65-F5344CB8AC3E}">
        <p14:creationId xmlns:p14="http://schemas.microsoft.com/office/powerpoint/2010/main" val="371958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C271C5D-7322-AC45-B2B1-E551ACEBD347}"/>
              </a:ext>
            </a:extLst>
          </p:cNvPr>
          <p:cNvSpPr txBox="1"/>
          <p:nvPr/>
        </p:nvSpPr>
        <p:spPr>
          <a:xfrm>
            <a:off x="-898628" y="1177131"/>
            <a:ext cx="45848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Combined </a:t>
            </a:r>
          </a:p>
          <a:p>
            <a:pPr algn="ctr"/>
            <a:r>
              <a:rPr lang="en-US" sz="2500" dirty="0"/>
              <a:t>Education/Scientific </a:t>
            </a:r>
          </a:p>
          <a:p>
            <a:pPr algn="ctr"/>
            <a:r>
              <a:rPr lang="en-US" sz="2500" dirty="0"/>
              <a:t>Session (2 hours)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CFED66-723F-6C41-AB1C-E2400BFF7CD5}"/>
              </a:ext>
            </a:extLst>
          </p:cNvPr>
          <p:cNvGrpSpPr/>
          <p:nvPr/>
        </p:nvGrpSpPr>
        <p:grpSpPr>
          <a:xfrm>
            <a:off x="3888922" y="2405074"/>
            <a:ext cx="3842268" cy="766053"/>
            <a:chOff x="4255335" y="3239464"/>
            <a:chExt cx="3842268" cy="766053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F9A64AE7-FE77-F84D-A79F-3AFB7FF716D5}"/>
                </a:ext>
              </a:extLst>
            </p:cNvPr>
            <p:cNvSpPr/>
            <p:nvPr/>
          </p:nvSpPr>
          <p:spPr>
            <a:xfrm rot="16200000">
              <a:off x="5928792" y="1566007"/>
              <a:ext cx="309852" cy="365676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F20DF2-A225-8D45-B3D5-A74012B65172}"/>
                </a:ext>
              </a:extLst>
            </p:cNvPr>
            <p:cNvSpPr txBox="1"/>
            <p:nvPr/>
          </p:nvSpPr>
          <p:spPr>
            <a:xfrm>
              <a:off x="4296691" y="3636185"/>
              <a:ext cx="3800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Hour long single Zoom session for all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0740F4-558E-8746-B49A-3F08350D55C7}"/>
              </a:ext>
            </a:extLst>
          </p:cNvPr>
          <p:cNvGrpSpPr/>
          <p:nvPr/>
        </p:nvGrpSpPr>
        <p:grpSpPr>
          <a:xfrm>
            <a:off x="7583787" y="1134110"/>
            <a:ext cx="3657600" cy="1203712"/>
            <a:chOff x="7835247" y="939924"/>
            <a:chExt cx="3657600" cy="11350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430AEB-6470-BC42-AF30-88CBD5C8E2A3}"/>
                </a:ext>
              </a:extLst>
            </p:cNvPr>
            <p:cNvSpPr/>
            <p:nvPr/>
          </p:nvSpPr>
          <p:spPr>
            <a:xfrm>
              <a:off x="7835247" y="1303020"/>
              <a:ext cx="3657600" cy="38203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20 Posters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739C32-CE2F-F344-B4D1-C7F31EB0699F}"/>
                </a:ext>
              </a:extLst>
            </p:cNvPr>
            <p:cNvSpPr/>
            <p:nvPr/>
          </p:nvSpPr>
          <p:spPr>
            <a:xfrm>
              <a:off x="7835247" y="1692898"/>
              <a:ext cx="3657600" cy="38203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20 Posters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FAAEC7-96E2-BD42-B994-109E11498DB0}"/>
                </a:ext>
              </a:extLst>
            </p:cNvPr>
            <p:cNvSpPr/>
            <p:nvPr/>
          </p:nvSpPr>
          <p:spPr>
            <a:xfrm>
              <a:off x="7835247" y="939924"/>
              <a:ext cx="3657600" cy="38203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10 Orals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2DEC01-C721-0043-95DE-40D92E5BCFC5}"/>
              </a:ext>
            </a:extLst>
          </p:cNvPr>
          <p:cNvGrpSpPr/>
          <p:nvPr/>
        </p:nvGrpSpPr>
        <p:grpSpPr>
          <a:xfrm>
            <a:off x="7583787" y="2418768"/>
            <a:ext cx="3656765" cy="766053"/>
            <a:chOff x="4255335" y="3239464"/>
            <a:chExt cx="3656765" cy="766053"/>
          </a:xfrm>
        </p:grpSpPr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EC98BDF8-0BF5-1D4C-87CE-432857403CCC}"/>
                </a:ext>
              </a:extLst>
            </p:cNvPr>
            <p:cNvSpPr/>
            <p:nvPr/>
          </p:nvSpPr>
          <p:spPr>
            <a:xfrm rot="16200000">
              <a:off x="5928792" y="1566007"/>
              <a:ext cx="309852" cy="365676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BE6795-37B3-7C4B-ACFA-C95D0D017FD7}"/>
                </a:ext>
              </a:extLst>
            </p:cNvPr>
            <p:cNvSpPr txBox="1"/>
            <p:nvPr/>
          </p:nvSpPr>
          <p:spPr>
            <a:xfrm>
              <a:off x="5142511" y="3636185"/>
              <a:ext cx="1864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Small Zoom Q&amp;As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E760707-288D-6E48-858B-8CA16E25FF4C}"/>
              </a:ext>
            </a:extLst>
          </p:cNvPr>
          <p:cNvSpPr txBox="1"/>
          <p:nvPr/>
        </p:nvSpPr>
        <p:spPr>
          <a:xfrm>
            <a:off x="4351002" y="657056"/>
            <a:ext cx="27317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First Hour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65FAC8-B85D-3042-9086-9AC7A1C00376}"/>
              </a:ext>
            </a:extLst>
          </p:cNvPr>
          <p:cNvSpPr txBox="1"/>
          <p:nvPr/>
        </p:nvSpPr>
        <p:spPr>
          <a:xfrm>
            <a:off x="8000982" y="627943"/>
            <a:ext cx="27317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Second Hour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4DE178-A486-714D-BD7C-4E0A477489B5}"/>
              </a:ext>
            </a:extLst>
          </p:cNvPr>
          <p:cNvGrpSpPr/>
          <p:nvPr/>
        </p:nvGrpSpPr>
        <p:grpSpPr>
          <a:xfrm>
            <a:off x="3258078" y="3297669"/>
            <a:ext cx="7512771" cy="3321422"/>
            <a:chOff x="3258078" y="3297669"/>
            <a:chExt cx="7512771" cy="33214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C67D0B-8180-5A4F-B9A0-C973FE0F1615}"/>
                </a:ext>
              </a:extLst>
            </p:cNvPr>
            <p:cNvSpPr/>
            <p:nvPr/>
          </p:nvSpPr>
          <p:spPr>
            <a:xfrm>
              <a:off x="8559131" y="4407662"/>
              <a:ext cx="1455738" cy="500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Orals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468915-7254-754C-8E29-8BF5FB1BA72C}"/>
                </a:ext>
              </a:extLst>
            </p:cNvPr>
            <p:cNvSpPr/>
            <p:nvPr/>
          </p:nvSpPr>
          <p:spPr>
            <a:xfrm>
              <a:off x="6801378" y="4407663"/>
              <a:ext cx="1455738" cy="500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Orals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40225A-58E9-CD41-8AD4-07FB4DDF52CA}"/>
                </a:ext>
              </a:extLst>
            </p:cNvPr>
            <p:cNvSpPr/>
            <p:nvPr/>
          </p:nvSpPr>
          <p:spPr>
            <a:xfrm>
              <a:off x="3258078" y="5152690"/>
              <a:ext cx="1465757" cy="59436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02C369-7322-FA45-86B5-E3BD50B249FD}"/>
                </a:ext>
              </a:extLst>
            </p:cNvPr>
            <p:cNvSpPr/>
            <p:nvPr/>
          </p:nvSpPr>
          <p:spPr>
            <a:xfrm>
              <a:off x="6801378" y="5152690"/>
              <a:ext cx="1465757" cy="59436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D70DDEC-4510-3E49-B144-6EFFAA94FBE0}"/>
                </a:ext>
              </a:extLst>
            </p:cNvPr>
            <p:cNvSpPr/>
            <p:nvPr/>
          </p:nvSpPr>
          <p:spPr>
            <a:xfrm>
              <a:off x="5029728" y="5152690"/>
              <a:ext cx="1465757" cy="59436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B608DC6-9102-D04F-AB07-559D2B6846BC}"/>
                </a:ext>
              </a:extLst>
            </p:cNvPr>
            <p:cNvSpPr/>
            <p:nvPr/>
          </p:nvSpPr>
          <p:spPr>
            <a:xfrm>
              <a:off x="8573028" y="5152690"/>
              <a:ext cx="1465757" cy="59436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680211F-2B3C-9442-A4F1-474CE293B4AA}"/>
                </a:ext>
              </a:extLst>
            </p:cNvPr>
            <p:cNvSpPr/>
            <p:nvPr/>
          </p:nvSpPr>
          <p:spPr>
            <a:xfrm>
              <a:off x="3258078" y="6024731"/>
              <a:ext cx="1465757" cy="5943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EA45659-54AC-CD41-BD4C-0EA3BBAE961B}"/>
                </a:ext>
              </a:extLst>
            </p:cNvPr>
            <p:cNvSpPr/>
            <p:nvPr/>
          </p:nvSpPr>
          <p:spPr>
            <a:xfrm>
              <a:off x="6801378" y="6024731"/>
              <a:ext cx="1465757" cy="5943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196BEAC-4AF2-6B46-A1D4-C0D3A65AA7BE}"/>
                </a:ext>
              </a:extLst>
            </p:cNvPr>
            <p:cNvSpPr/>
            <p:nvPr/>
          </p:nvSpPr>
          <p:spPr>
            <a:xfrm>
              <a:off x="5029728" y="6024731"/>
              <a:ext cx="1465757" cy="5943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9366A1B-A495-8143-B7CA-72D9DA424ED9}"/>
                </a:ext>
              </a:extLst>
            </p:cNvPr>
            <p:cNvSpPr/>
            <p:nvPr/>
          </p:nvSpPr>
          <p:spPr>
            <a:xfrm>
              <a:off x="8573028" y="6024731"/>
              <a:ext cx="1465757" cy="5943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/>
                <a:t>5 Posters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6E3FF4B-1DE2-A441-9CA2-D3A62F82E2AC}"/>
                </a:ext>
              </a:extLst>
            </p:cNvPr>
            <p:cNvSpPr/>
            <p:nvPr/>
          </p:nvSpPr>
          <p:spPr>
            <a:xfrm>
              <a:off x="10038784" y="3297669"/>
              <a:ext cx="732065" cy="1008022"/>
            </a:xfrm>
            <a:custGeom>
              <a:avLst/>
              <a:gdLst>
                <a:gd name="connsiteX0" fmla="*/ 697230 w 1358680"/>
                <a:gd name="connsiteY0" fmla="*/ 0 h 1577340"/>
                <a:gd name="connsiteX1" fmla="*/ 1337310 w 1358680"/>
                <a:gd name="connsiteY1" fmla="*/ 754380 h 1577340"/>
                <a:gd name="connsiteX2" fmla="*/ 0 w 1358680"/>
                <a:gd name="connsiteY2" fmla="*/ 1577340 h 15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680" h="1577340">
                  <a:moveTo>
                    <a:pt x="697230" y="0"/>
                  </a:moveTo>
                  <a:cubicBezTo>
                    <a:pt x="1075372" y="245745"/>
                    <a:pt x="1453515" y="491490"/>
                    <a:pt x="1337310" y="754380"/>
                  </a:cubicBezTo>
                  <a:cubicBezTo>
                    <a:pt x="1221105" y="1017270"/>
                    <a:pt x="610552" y="1297305"/>
                    <a:pt x="0" y="1577340"/>
                  </a:cubicBezTo>
                </a:path>
              </a:pathLst>
            </a:custGeom>
            <a:noFill/>
            <a:ln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A5F2BFA-FF0A-1D4F-A1EA-4EA9102E793C}"/>
              </a:ext>
            </a:extLst>
          </p:cNvPr>
          <p:cNvSpPr/>
          <p:nvPr/>
        </p:nvSpPr>
        <p:spPr>
          <a:xfrm>
            <a:off x="3888922" y="1131322"/>
            <a:ext cx="1892300" cy="120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6 Orals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E54354B-4C22-1E4F-952A-F38ABFEC3F43}"/>
              </a:ext>
            </a:extLst>
          </p:cNvPr>
          <p:cNvSpPr/>
          <p:nvPr/>
        </p:nvSpPr>
        <p:spPr>
          <a:xfrm>
            <a:off x="5844722" y="1131322"/>
            <a:ext cx="1701800" cy="12065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Education</a:t>
            </a:r>
          </a:p>
          <a:p>
            <a:pPr algn="ctr"/>
            <a:r>
              <a:rPr lang="en-US" sz="2600" dirty="0"/>
              <a:t>Q&amp;A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5C58AEF-1853-8343-8EF0-483A129E30C4}"/>
              </a:ext>
            </a:extLst>
          </p:cNvPr>
          <p:cNvSpPr/>
          <p:nvPr/>
        </p:nvSpPr>
        <p:spPr>
          <a:xfrm>
            <a:off x="3258078" y="4380433"/>
            <a:ext cx="1455738" cy="5004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Ed Q&amp;A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CFE8DE-B109-2B45-9BBC-1F2E2C57E9D4}"/>
              </a:ext>
            </a:extLst>
          </p:cNvPr>
          <p:cNvSpPr txBox="1"/>
          <p:nvPr/>
        </p:nvSpPr>
        <p:spPr>
          <a:xfrm>
            <a:off x="1954110" y="1561851"/>
            <a:ext cx="22607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90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1CF6DA8-43A6-9544-968D-25D3B019FBA9}"/>
              </a:ext>
            </a:extLst>
          </p:cNvPr>
          <p:cNvSpPr txBox="1"/>
          <p:nvPr/>
        </p:nvSpPr>
        <p:spPr>
          <a:xfrm>
            <a:off x="345774" y="378797"/>
            <a:ext cx="106381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/>
              <a:t>During our Scientific Portion:</a:t>
            </a:r>
          </a:p>
          <a:p>
            <a:endParaRPr lang="en-US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Attendees– Feel free to ask questions in the chat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Authors—You can respond to questions in the chat, or offer to answer in the following face-to-face Q&amp;A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/>
          </a:p>
          <a:p>
            <a:r>
              <a:rPr lang="en-US" sz="2500" dirty="0"/>
              <a:t>Don’t forget to specify to whom your question is addressed!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FB10BF-7B93-A749-A8C9-92199ECC3505}"/>
              </a:ext>
            </a:extLst>
          </p:cNvPr>
          <p:cNvSpPr txBox="1"/>
          <p:nvPr/>
        </p:nvSpPr>
        <p:spPr>
          <a:xfrm>
            <a:off x="345774" y="4072622"/>
            <a:ext cx="1063818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/>
              <a:t>During our Educational Portion:</a:t>
            </a:r>
          </a:p>
          <a:p>
            <a:endParaRPr lang="en-US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Speakers will review their talks and pose questions to prompt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Attendees– Feel free to ask questions in the chat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Longer discussion questions can be brought to the small Zoom Q&amp;A sessions </a:t>
            </a:r>
          </a:p>
        </p:txBody>
      </p:sp>
    </p:spTree>
    <p:extLst>
      <p:ext uri="{BB962C8B-B14F-4D97-AF65-F5344CB8AC3E}">
        <p14:creationId xmlns:p14="http://schemas.microsoft.com/office/powerpoint/2010/main" val="288505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BF61E-95CA-C24F-B503-781206119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94" y="4353343"/>
            <a:ext cx="11391900" cy="233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C40D4C-45CF-B547-ACB9-D2BE344B1BC2}"/>
              </a:ext>
            </a:extLst>
          </p:cNvPr>
          <p:cNvSpPr txBox="1"/>
          <p:nvPr/>
        </p:nvSpPr>
        <p:spPr>
          <a:xfrm>
            <a:off x="1170308" y="1778971"/>
            <a:ext cx="106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/>
              <a:t>Let’s start the show!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2864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6437F7-EEBA-3546-AA9F-5C9991533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94" y="4353343"/>
            <a:ext cx="11391900" cy="233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A02DE-5B3F-F646-87A1-D91D67BF7A3F}"/>
              </a:ext>
            </a:extLst>
          </p:cNvPr>
          <p:cNvSpPr txBox="1"/>
          <p:nvPr/>
        </p:nvSpPr>
        <p:spPr>
          <a:xfrm>
            <a:off x="793451" y="450234"/>
            <a:ext cx="106381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/>
              <a:t>Join us at the Small Group Live Q&amp;A sessions!</a:t>
            </a:r>
          </a:p>
          <a:p>
            <a:endParaRPr lang="en-US" sz="3000" dirty="0"/>
          </a:p>
          <a:p>
            <a:r>
              <a:rPr lang="en-US" sz="3000" dirty="0"/>
              <a:t>Featuring authors presenting abstracts in the following sessions:</a:t>
            </a:r>
          </a:p>
          <a:p>
            <a:endParaRPr lang="en-US" sz="3000" dirty="0"/>
          </a:p>
          <a:p>
            <a:r>
              <a:rPr lang="en-US" sz="3000" dirty="0">
                <a:solidFill>
                  <a:srgbClr val="FF0000"/>
                </a:solidFill>
              </a:rPr>
              <a:t>CES SESSION NAME</a:t>
            </a:r>
          </a:p>
          <a:p>
            <a:r>
              <a:rPr lang="en-US" sz="3000" dirty="0">
                <a:solidFill>
                  <a:srgbClr val="FF0000"/>
                </a:solidFill>
              </a:rPr>
              <a:t>POSTER SESSION NAME</a:t>
            </a:r>
          </a:p>
          <a:p>
            <a:r>
              <a:rPr lang="en-US" sz="3000" dirty="0">
                <a:solidFill>
                  <a:srgbClr val="FF0000"/>
                </a:solidFill>
              </a:rPr>
              <a:t>SECOND POSTER SESSION NAME (if there is one)</a:t>
            </a:r>
          </a:p>
        </p:txBody>
      </p:sp>
    </p:spTree>
    <p:extLst>
      <p:ext uri="{BB962C8B-B14F-4D97-AF65-F5344CB8AC3E}">
        <p14:creationId xmlns:p14="http://schemas.microsoft.com/office/powerpoint/2010/main" val="398218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5973</TotalTime>
  <Words>200</Words>
  <Application>Microsoft Macintosh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Seiberlich</dc:creator>
  <cp:lastModifiedBy>Nicole Seiberlich</cp:lastModifiedBy>
  <cp:revision>30</cp:revision>
  <dcterms:created xsi:type="dcterms:W3CDTF">2021-04-23T21:20:11Z</dcterms:created>
  <dcterms:modified xsi:type="dcterms:W3CDTF">2021-05-05T22:36:20Z</dcterms:modified>
</cp:coreProperties>
</file>