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58" r:id="rId4"/>
    <p:sldId id="360" r:id="rId5"/>
    <p:sldId id="359" r:id="rId6"/>
    <p:sldId id="364" r:id="rId7"/>
    <p:sldId id="363" r:id="rId8"/>
    <p:sldId id="346" r:id="rId9"/>
    <p:sldId id="340" r:id="rId10"/>
    <p:sldId id="341" r:id="rId11"/>
    <p:sldId id="357" r:id="rId12"/>
    <p:sldId id="361" r:id="rId13"/>
    <p:sldId id="362" r:id="rId14"/>
    <p:sldId id="365" r:id="rId15"/>
    <p:sldId id="345" r:id="rId16"/>
    <p:sldId id="347" r:id="rId17"/>
    <p:sldId id="339" r:id="rId18"/>
    <p:sldId id="338" r:id="rId19"/>
    <p:sldId id="356" r:id="rId20"/>
    <p:sldId id="349" r:id="rId21"/>
    <p:sldId id="348" r:id="rId22"/>
    <p:sldId id="350" r:id="rId23"/>
    <p:sldId id="351" r:id="rId24"/>
    <p:sldId id="352" r:id="rId25"/>
    <p:sldId id="355" r:id="rId26"/>
    <p:sldId id="353" r:id="rId27"/>
    <p:sldId id="35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6"/>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4611-AC70-5B4C-A224-93B2172D6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8C392E-06FB-9747-9320-D278B9E5A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D721B-EB90-DD47-BA38-506153FC59F1}"/>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5" name="Footer Placeholder 4">
            <a:extLst>
              <a:ext uri="{FF2B5EF4-FFF2-40B4-BE49-F238E27FC236}">
                <a16:creationId xmlns:a16="http://schemas.microsoft.com/office/drawing/2014/main" id="{F786B336-42C7-D84C-A015-374FA44A2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A2FCB-0D26-7448-A251-6D78010BB882}"/>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275664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7B43-1D46-974F-A9A2-A2BD1E968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6B639-C585-3F45-9178-E828DF05C4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FE453-E1DF-F04F-9753-0F3C411A61EC}"/>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5" name="Footer Placeholder 4">
            <a:extLst>
              <a:ext uri="{FF2B5EF4-FFF2-40B4-BE49-F238E27FC236}">
                <a16:creationId xmlns:a16="http://schemas.microsoft.com/office/drawing/2014/main" id="{1F35E4B2-E363-AC4D-82A6-5AD170955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D9D54-72C5-C649-89D2-C4F986844957}"/>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378705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C5503-89D2-DB4A-A45F-FC4AA7522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407FF-01D6-BE41-A3B6-BF3E6932A0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E420B-0CFD-A046-8B96-DD7012893CB1}"/>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5" name="Footer Placeholder 4">
            <a:extLst>
              <a:ext uri="{FF2B5EF4-FFF2-40B4-BE49-F238E27FC236}">
                <a16:creationId xmlns:a16="http://schemas.microsoft.com/office/drawing/2014/main" id="{93468DFE-1B09-6F48-9AA3-7ECA652F1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F52DA-229C-794F-8A7F-BA8ACC78239A}"/>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207651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A6E6-40D4-C94D-9376-5C0DEFEFC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95ACE-1A5A-FA46-BC75-3DDA37DDFD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0062D-2457-6247-9869-CAE56818956B}"/>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5" name="Footer Placeholder 4">
            <a:extLst>
              <a:ext uri="{FF2B5EF4-FFF2-40B4-BE49-F238E27FC236}">
                <a16:creationId xmlns:a16="http://schemas.microsoft.com/office/drawing/2014/main" id="{38CCB9F1-A96B-9447-A996-498244C47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65C8C-2A0D-1746-94C5-3BCC6F84D0C9}"/>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108164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3822-4E4B-DE4C-BEB7-C7E57C64EE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728854-B8C9-5846-965C-B04FC9B00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B880CD-DFBC-7549-BC76-46F695F5C3DB}"/>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5" name="Footer Placeholder 4">
            <a:extLst>
              <a:ext uri="{FF2B5EF4-FFF2-40B4-BE49-F238E27FC236}">
                <a16:creationId xmlns:a16="http://schemas.microsoft.com/office/drawing/2014/main" id="{42BDF245-99AF-D040-BAEF-681EE7AC6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BAACE-B31A-2043-8447-81629F65527D}"/>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255489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417E-F367-5243-8DC5-6CE5BBC8C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65A21-68DA-1C40-91CC-33A2148BB5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881AB-C309-594D-AA6D-607EB25DEF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617F4-97EE-2641-BAC4-56938A4E73EA}"/>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6" name="Footer Placeholder 5">
            <a:extLst>
              <a:ext uri="{FF2B5EF4-FFF2-40B4-BE49-F238E27FC236}">
                <a16:creationId xmlns:a16="http://schemas.microsoft.com/office/drawing/2014/main" id="{22C2DEE6-DBA3-0844-B0EA-2AB957F31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D54E9-A4BE-2A44-BEAC-05F936DD73B4}"/>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152676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9DF1-6035-3B48-89BC-3E0741F27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9131F7-4134-784B-9489-94B5BA99B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4C3BC-39EE-864A-B56F-7B92374DF2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E9FF4-25A4-8B42-A47E-828DF5CE1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180C77-E945-DB4C-8E53-A92F405DF9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747D5-A462-584F-9E23-03074937FEF9}"/>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8" name="Footer Placeholder 7">
            <a:extLst>
              <a:ext uri="{FF2B5EF4-FFF2-40B4-BE49-F238E27FC236}">
                <a16:creationId xmlns:a16="http://schemas.microsoft.com/office/drawing/2014/main" id="{A8E261F9-C8BD-2141-8317-02C8BEBB78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EFD21D-6DC8-5B46-A611-BD741F77551E}"/>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323375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5197-9F27-7143-8FCA-E382BC78CD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D2445F-9101-0E4C-8641-DC8ED285C438}"/>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4" name="Footer Placeholder 3">
            <a:extLst>
              <a:ext uri="{FF2B5EF4-FFF2-40B4-BE49-F238E27FC236}">
                <a16:creationId xmlns:a16="http://schemas.microsoft.com/office/drawing/2014/main" id="{97AC433C-B150-EF41-B070-A09FC80BBD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B26140-ADB7-FB4B-80C0-9995058D600F}"/>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89298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19C27-B78A-E545-B264-514613D963CA}"/>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3" name="Footer Placeholder 2">
            <a:extLst>
              <a:ext uri="{FF2B5EF4-FFF2-40B4-BE49-F238E27FC236}">
                <a16:creationId xmlns:a16="http://schemas.microsoft.com/office/drawing/2014/main" id="{CEDA5319-3863-8C4E-830E-FEB7D3A3DD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5D41F1-CFEF-5C45-AEF7-695F4A4BF60D}"/>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248851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27F6-6E13-8D4F-9A75-7B7DE7CAD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22AC6F-655A-1841-ADB0-015EC23DD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07740-EF42-CD41-866F-B5367AB85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F65A77-885C-064D-8486-70E4ACC59205}"/>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6" name="Footer Placeholder 5">
            <a:extLst>
              <a:ext uri="{FF2B5EF4-FFF2-40B4-BE49-F238E27FC236}">
                <a16:creationId xmlns:a16="http://schemas.microsoft.com/office/drawing/2014/main" id="{2506C506-1D96-5C49-B4BB-9C3FC6E61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0DF74-7875-1F40-9485-B710B51CDBB0}"/>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63894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2533-999B-8E46-83CD-253675641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5B35D1-5986-7A4C-9F43-4EDEB1AFEA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91CF36-CA19-054C-838E-8FA99CA77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151CBE-16C5-8544-AD0F-37BC56B2F198}"/>
              </a:ext>
            </a:extLst>
          </p:cNvPr>
          <p:cNvSpPr>
            <a:spLocks noGrp="1"/>
          </p:cNvSpPr>
          <p:nvPr>
            <p:ph type="dt" sz="half" idx="10"/>
          </p:nvPr>
        </p:nvSpPr>
        <p:spPr/>
        <p:txBody>
          <a:bodyPr/>
          <a:lstStyle/>
          <a:p>
            <a:fld id="{6F50640D-25CB-244D-943D-6770A18792E5}" type="datetimeFigureOut">
              <a:rPr lang="en-US" smtClean="0"/>
              <a:t>5/5/21</a:t>
            </a:fld>
            <a:endParaRPr lang="en-US"/>
          </a:p>
        </p:txBody>
      </p:sp>
      <p:sp>
        <p:nvSpPr>
          <p:cNvPr id="6" name="Footer Placeholder 5">
            <a:extLst>
              <a:ext uri="{FF2B5EF4-FFF2-40B4-BE49-F238E27FC236}">
                <a16:creationId xmlns:a16="http://schemas.microsoft.com/office/drawing/2014/main" id="{F2A5435F-6A12-0B4C-B208-4864FE4AB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30DF2-A14E-524C-B242-BEBF0B80D47B}"/>
              </a:ext>
            </a:extLst>
          </p:cNvPr>
          <p:cNvSpPr>
            <a:spLocks noGrp="1"/>
          </p:cNvSpPr>
          <p:nvPr>
            <p:ph type="sldNum" sz="quarter" idx="12"/>
          </p:nvPr>
        </p:nvSpPr>
        <p:spPr/>
        <p:txBody>
          <a:bodyPr/>
          <a:lstStyle/>
          <a:p>
            <a:fld id="{28739B97-5500-3E47-B353-A7E01A80C181}" type="slidenum">
              <a:rPr lang="en-US" smtClean="0"/>
              <a:t>‹#›</a:t>
            </a:fld>
            <a:endParaRPr lang="en-US"/>
          </a:p>
        </p:txBody>
      </p:sp>
    </p:spTree>
    <p:extLst>
      <p:ext uri="{BB962C8B-B14F-4D97-AF65-F5344CB8AC3E}">
        <p14:creationId xmlns:p14="http://schemas.microsoft.com/office/powerpoint/2010/main" val="244711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00BBC-1D4D-254B-962D-89C9CA593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B6814D-9734-734F-BB7F-DD950F8A3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A206F-3CD1-6D46-AFA0-F86D6C54F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0640D-25CB-244D-943D-6770A18792E5}" type="datetimeFigureOut">
              <a:rPr lang="en-US" smtClean="0"/>
              <a:t>5/5/21</a:t>
            </a:fld>
            <a:endParaRPr lang="en-US"/>
          </a:p>
        </p:txBody>
      </p:sp>
      <p:sp>
        <p:nvSpPr>
          <p:cNvPr id="5" name="Footer Placeholder 4">
            <a:extLst>
              <a:ext uri="{FF2B5EF4-FFF2-40B4-BE49-F238E27FC236}">
                <a16:creationId xmlns:a16="http://schemas.microsoft.com/office/drawing/2014/main" id="{05C4A78C-BC57-8A4F-8BFC-2E952A634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24B396-C0C2-BE41-85EA-1276AABEA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39B97-5500-3E47-B353-A7E01A80C181}" type="slidenum">
              <a:rPr lang="en-US" smtClean="0"/>
              <a:t>‹#›</a:t>
            </a:fld>
            <a:endParaRPr lang="en-US"/>
          </a:p>
        </p:txBody>
      </p:sp>
    </p:spTree>
    <p:extLst>
      <p:ext uri="{BB962C8B-B14F-4D97-AF65-F5344CB8AC3E}">
        <p14:creationId xmlns:p14="http://schemas.microsoft.com/office/powerpoint/2010/main" val="11426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E74D8-8A8F-F64C-BE1A-8BFD2F37B3C0}"/>
              </a:ext>
            </a:extLst>
          </p:cNvPr>
          <p:cNvPicPr>
            <a:picLocks noChangeAspect="1"/>
          </p:cNvPicPr>
          <p:nvPr/>
        </p:nvPicPr>
        <p:blipFill>
          <a:blip r:embed="rId2"/>
          <a:stretch>
            <a:fillRect/>
          </a:stretch>
        </p:blipFill>
        <p:spPr>
          <a:xfrm>
            <a:off x="388019" y="167105"/>
            <a:ext cx="11391900" cy="2336800"/>
          </a:xfrm>
          <a:prstGeom prst="rect">
            <a:avLst/>
          </a:prstGeom>
        </p:spPr>
      </p:pic>
      <p:sp>
        <p:nvSpPr>
          <p:cNvPr id="5" name="TextBox 4">
            <a:extLst>
              <a:ext uri="{FF2B5EF4-FFF2-40B4-BE49-F238E27FC236}">
                <a16:creationId xmlns:a16="http://schemas.microsoft.com/office/drawing/2014/main" id="{CDD6A300-E798-924C-ADC2-3C5DF0CE540C}"/>
              </a:ext>
            </a:extLst>
          </p:cNvPr>
          <p:cNvSpPr txBox="1"/>
          <p:nvPr/>
        </p:nvSpPr>
        <p:spPr>
          <a:xfrm>
            <a:off x="1761274" y="3513221"/>
            <a:ext cx="9126922" cy="1631216"/>
          </a:xfrm>
          <a:prstGeom prst="rect">
            <a:avLst/>
          </a:prstGeom>
          <a:noFill/>
        </p:spPr>
        <p:txBody>
          <a:bodyPr wrap="none" rtlCol="0">
            <a:spAutoFit/>
          </a:bodyPr>
          <a:lstStyle/>
          <a:p>
            <a:pPr algn="ctr"/>
            <a:r>
              <a:rPr lang="en-US" sz="5000" dirty="0"/>
              <a:t>WELCOME </a:t>
            </a:r>
          </a:p>
          <a:p>
            <a:pPr algn="ctr"/>
            <a:r>
              <a:rPr lang="en-US" sz="5000" dirty="0"/>
              <a:t>Moderators and Poster Facilitators</a:t>
            </a:r>
          </a:p>
        </p:txBody>
      </p:sp>
    </p:spTree>
    <p:extLst>
      <p:ext uri="{BB962C8B-B14F-4D97-AF65-F5344CB8AC3E}">
        <p14:creationId xmlns:p14="http://schemas.microsoft.com/office/powerpoint/2010/main" val="371958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p:txBody>
          <a:bodyPr/>
          <a:lstStyle/>
          <a:p>
            <a:r>
              <a:rPr lang="en-GB" dirty="0"/>
              <a:t>Scientific Parent Session Formats for 2021</a:t>
            </a:r>
            <a:endParaRPr lang="en-GB" b="1" dirty="0"/>
          </a:p>
        </p:txBody>
      </p:sp>
      <p:sp>
        <p:nvSpPr>
          <p:cNvPr id="8" name="Rectangle 7">
            <a:extLst>
              <a:ext uri="{FF2B5EF4-FFF2-40B4-BE49-F238E27FC236}">
                <a16:creationId xmlns:a16="http://schemas.microsoft.com/office/drawing/2014/main" id="{37B1A9B8-3AFB-5748-B831-2AD388910C41}"/>
              </a:ext>
            </a:extLst>
          </p:cNvPr>
          <p:cNvSpPr/>
          <p:nvPr/>
        </p:nvSpPr>
        <p:spPr>
          <a:xfrm>
            <a:off x="4254500" y="1968500"/>
            <a:ext cx="3657600" cy="120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10 Orals</a:t>
            </a:r>
          </a:p>
        </p:txBody>
      </p:sp>
      <p:sp>
        <p:nvSpPr>
          <p:cNvPr id="11" name="TextBox 10">
            <a:extLst>
              <a:ext uri="{FF2B5EF4-FFF2-40B4-BE49-F238E27FC236}">
                <a16:creationId xmlns:a16="http://schemas.microsoft.com/office/drawing/2014/main" id="{7C271C5D-7322-AC45-B2B1-E551ACEBD347}"/>
              </a:ext>
            </a:extLst>
          </p:cNvPr>
          <p:cNvSpPr txBox="1"/>
          <p:nvPr/>
        </p:nvSpPr>
        <p:spPr>
          <a:xfrm>
            <a:off x="636952" y="2127587"/>
            <a:ext cx="3060774" cy="1015663"/>
          </a:xfrm>
          <a:prstGeom prst="rect">
            <a:avLst/>
          </a:prstGeom>
          <a:noFill/>
        </p:spPr>
        <p:txBody>
          <a:bodyPr wrap="none" rtlCol="0">
            <a:spAutoFit/>
          </a:bodyPr>
          <a:lstStyle/>
          <a:p>
            <a:pPr algn="ctr"/>
            <a:r>
              <a:rPr lang="en-US" sz="3000" dirty="0"/>
              <a:t>1 Parent Scientific </a:t>
            </a:r>
          </a:p>
          <a:p>
            <a:pPr algn="ctr"/>
            <a:r>
              <a:rPr lang="en-US" sz="3000" dirty="0"/>
              <a:t>(2 hours) =</a:t>
            </a:r>
          </a:p>
        </p:txBody>
      </p:sp>
      <p:sp>
        <p:nvSpPr>
          <p:cNvPr id="15" name="TextBox 14">
            <a:extLst>
              <a:ext uri="{FF2B5EF4-FFF2-40B4-BE49-F238E27FC236}">
                <a16:creationId xmlns:a16="http://schemas.microsoft.com/office/drawing/2014/main" id="{526C47D1-D285-9E49-8DCC-0627F6FB50AF}"/>
              </a:ext>
            </a:extLst>
          </p:cNvPr>
          <p:cNvSpPr txBox="1"/>
          <p:nvPr/>
        </p:nvSpPr>
        <p:spPr>
          <a:xfrm>
            <a:off x="282622" y="4401046"/>
            <a:ext cx="3908378" cy="553998"/>
          </a:xfrm>
          <a:prstGeom prst="rect">
            <a:avLst/>
          </a:prstGeom>
          <a:noFill/>
        </p:spPr>
        <p:txBody>
          <a:bodyPr wrap="none" rtlCol="0">
            <a:spAutoFit/>
          </a:bodyPr>
          <a:lstStyle/>
          <a:p>
            <a:r>
              <a:rPr lang="en-US" sz="3000" dirty="0"/>
              <a:t>1 Parent CES (2 hours) =</a:t>
            </a:r>
          </a:p>
        </p:txBody>
      </p:sp>
      <p:grpSp>
        <p:nvGrpSpPr>
          <p:cNvPr id="4" name="Group 3">
            <a:extLst>
              <a:ext uri="{FF2B5EF4-FFF2-40B4-BE49-F238E27FC236}">
                <a16:creationId xmlns:a16="http://schemas.microsoft.com/office/drawing/2014/main" id="{500BAE46-ADC4-804E-8E05-76538DED76C1}"/>
              </a:ext>
            </a:extLst>
          </p:cNvPr>
          <p:cNvGrpSpPr/>
          <p:nvPr/>
        </p:nvGrpSpPr>
        <p:grpSpPr>
          <a:xfrm>
            <a:off x="7950200" y="1971288"/>
            <a:ext cx="3657600" cy="1200924"/>
            <a:chOff x="7950200" y="1968500"/>
            <a:chExt cx="3657600" cy="1200924"/>
          </a:xfrm>
        </p:grpSpPr>
        <p:sp>
          <p:nvSpPr>
            <p:cNvPr id="9" name="Rectangle 8">
              <a:extLst>
                <a:ext uri="{FF2B5EF4-FFF2-40B4-BE49-F238E27FC236}">
                  <a16:creationId xmlns:a16="http://schemas.microsoft.com/office/drawing/2014/main" id="{03430AEB-6470-BC42-AF30-88CBD5C8E2A3}"/>
                </a:ext>
              </a:extLst>
            </p:cNvPr>
            <p:cNvSpPr/>
            <p:nvPr/>
          </p:nvSpPr>
          <p:spPr>
            <a:xfrm>
              <a:off x="7950200" y="19685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17" name="Rectangle 16">
              <a:extLst>
                <a:ext uri="{FF2B5EF4-FFF2-40B4-BE49-F238E27FC236}">
                  <a16:creationId xmlns:a16="http://schemas.microsoft.com/office/drawing/2014/main" id="{BA739C32-CE2F-F344-B4D1-C7F31EB0699F}"/>
                </a:ext>
              </a:extLst>
            </p:cNvPr>
            <p:cNvSpPr/>
            <p:nvPr/>
          </p:nvSpPr>
          <p:spPr>
            <a:xfrm>
              <a:off x="7950200" y="2575064"/>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18" name="Rectangle 17">
            <a:extLst>
              <a:ext uri="{FF2B5EF4-FFF2-40B4-BE49-F238E27FC236}">
                <a16:creationId xmlns:a16="http://schemas.microsoft.com/office/drawing/2014/main" id="{C1D1CC80-F777-6D49-A621-C1FF1B4755E9}"/>
              </a:ext>
            </a:extLst>
          </p:cNvPr>
          <p:cNvSpPr/>
          <p:nvPr/>
        </p:nvSpPr>
        <p:spPr>
          <a:xfrm>
            <a:off x="4254500" y="4060438"/>
            <a:ext cx="1892300" cy="120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6 Orals</a:t>
            </a:r>
          </a:p>
        </p:txBody>
      </p:sp>
      <p:grpSp>
        <p:nvGrpSpPr>
          <p:cNvPr id="3" name="Group 2">
            <a:extLst>
              <a:ext uri="{FF2B5EF4-FFF2-40B4-BE49-F238E27FC236}">
                <a16:creationId xmlns:a16="http://schemas.microsoft.com/office/drawing/2014/main" id="{46C4BEFE-3B49-5046-BE3C-062C912EC3C1}"/>
              </a:ext>
            </a:extLst>
          </p:cNvPr>
          <p:cNvGrpSpPr/>
          <p:nvPr/>
        </p:nvGrpSpPr>
        <p:grpSpPr>
          <a:xfrm>
            <a:off x="7950200" y="4063226"/>
            <a:ext cx="3657600" cy="1200924"/>
            <a:chOff x="7950200" y="4051300"/>
            <a:chExt cx="3657600" cy="1200924"/>
          </a:xfrm>
        </p:grpSpPr>
        <p:sp>
          <p:nvSpPr>
            <p:cNvPr id="19" name="Rectangle 18">
              <a:extLst>
                <a:ext uri="{FF2B5EF4-FFF2-40B4-BE49-F238E27FC236}">
                  <a16:creationId xmlns:a16="http://schemas.microsoft.com/office/drawing/2014/main" id="{A8A842CD-8DCD-FA43-A204-15AD65FF6080}"/>
                </a:ext>
              </a:extLst>
            </p:cNvPr>
            <p:cNvSpPr/>
            <p:nvPr/>
          </p:nvSpPr>
          <p:spPr>
            <a:xfrm>
              <a:off x="7950200" y="40513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20" name="Rectangle 19">
              <a:extLst>
                <a:ext uri="{FF2B5EF4-FFF2-40B4-BE49-F238E27FC236}">
                  <a16:creationId xmlns:a16="http://schemas.microsoft.com/office/drawing/2014/main" id="{D8BF68F5-5251-FF40-9413-2F5DE8C49E65}"/>
                </a:ext>
              </a:extLst>
            </p:cNvPr>
            <p:cNvSpPr/>
            <p:nvPr/>
          </p:nvSpPr>
          <p:spPr>
            <a:xfrm>
              <a:off x="7950200" y="4657864"/>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21" name="Rectangle 20">
            <a:extLst>
              <a:ext uri="{FF2B5EF4-FFF2-40B4-BE49-F238E27FC236}">
                <a16:creationId xmlns:a16="http://schemas.microsoft.com/office/drawing/2014/main" id="{7C1B489B-C53F-6B40-A66F-159FD466630E}"/>
              </a:ext>
            </a:extLst>
          </p:cNvPr>
          <p:cNvSpPr/>
          <p:nvPr/>
        </p:nvSpPr>
        <p:spPr>
          <a:xfrm>
            <a:off x="6210300" y="4060438"/>
            <a:ext cx="1701800" cy="1206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Education</a:t>
            </a:r>
          </a:p>
          <a:p>
            <a:pPr algn="ctr"/>
            <a:r>
              <a:rPr lang="en-US" sz="2600" dirty="0"/>
              <a:t>Q&amp;A</a:t>
            </a:r>
          </a:p>
        </p:txBody>
      </p:sp>
      <p:sp>
        <p:nvSpPr>
          <p:cNvPr id="14" name="TextBox 13">
            <a:extLst>
              <a:ext uri="{FF2B5EF4-FFF2-40B4-BE49-F238E27FC236}">
                <a16:creationId xmlns:a16="http://schemas.microsoft.com/office/drawing/2014/main" id="{78AE7217-01CE-E542-8AA2-B09A433DF9A2}"/>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16" name="Rectangle 15">
            <a:extLst>
              <a:ext uri="{FF2B5EF4-FFF2-40B4-BE49-F238E27FC236}">
                <a16:creationId xmlns:a16="http://schemas.microsoft.com/office/drawing/2014/main" id="{DBF89474-1C8A-0043-B772-308DD895E048}"/>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22" name="Rectangle 21">
            <a:extLst>
              <a:ext uri="{FF2B5EF4-FFF2-40B4-BE49-F238E27FC236}">
                <a16:creationId xmlns:a16="http://schemas.microsoft.com/office/drawing/2014/main" id="{8F75FF27-BB4C-5745-9230-1177F72228D6}"/>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23" name="Rectangle 22">
            <a:extLst>
              <a:ext uri="{FF2B5EF4-FFF2-40B4-BE49-F238E27FC236}">
                <a16:creationId xmlns:a16="http://schemas.microsoft.com/office/drawing/2014/main" id="{0EFCAAE7-A991-894C-8A6E-C68DB55B7561}"/>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grpSp>
        <p:nvGrpSpPr>
          <p:cNvPr id="24" name="Group 23">
            <a:extLst>
              <a:ext uri="{FF2B5EF4-FFF2-40B4-BE49-F238E27FC236}">
                <a16:creationId xmlns:a16="http://schemas.microsoft.com/office/drawing/2014/main" id="{9B6190BF-6DFC-FB41-B42E-22BB001412D2}"/>
              </a:ext>
            </a:extLst>
          </p:cNvPr>
          <p:cNvGrpSpPr/>
          <p:nvPr/>
        </p:nvGrpSpPr>
        <p:grpSpPr>
          <a:xfrm>
            <a:off x="4255335" y="3239464"/>
            <a:ext cx="3656765" cy="669624"/>
            <a:chOff x="4255335" y="3239464"/>
            <a:chExt cx="3656765" cy="669624"/>
          </a:xfrm>
        </p:grpSpPr>
        <p:sp>
          <p:nvSpPr>
            <p:cNvPr id="25" name="Left Brace 24">
              <a:extLst>
                <a:ext uri="{FF2B5EF4-FFF2-40B4-BE49-F238E27FC236}">
                  <a16:creationId xmlns:a16="http://schemas.microsoft.com/office/drawing/2014/main" id="{E7598BBA-E30A-FA4F-8BD7-A8E493EC198C}"/>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C1BF3CB-B455-0341-87B7-D480F5F5AF74}"/>
                </a:ext>
              </a:extLst>
            </p:cNvPr>
            <p:cNvSpPr txBox="1"/>
            <p:nvPr/>
          </p:nvSpPr>
          <p:spPr>
            <a:xfrm>
              <a:off x="4913911" y="3539756"/>
              <a:ext cx="2651560" cy="369332"/>
            </a:xfrm>
            <a:prstGeom prst="rect">
              <a:avLst/>
            </a:prstGeom>
            <a:noFill/>
          </p:spPr>
          <p:txBody>
            <a:bodyPr wrap="none" rtlCol="0">
              <a:spAutoFit/>
            </a:bodyPr>
            <a:lstStyle/>
            <a:p>
              <a:r>
                <a:rPr lang="en-US" dirty="0"/>
                <a:t>Single Zoom session for all</a:t>
              </a:r>
            </a:p>
          </p:txBody>
        </p:sp>
      </p:grpSp>
      <p:grpSp>
        <p:nvGrpSpPr>
          <p:cNvPr id="27" name="Group 26">
            <a:extLst>
              <a:ext uri="{FF2B5EF4-FFF2-40B4-BE49-F238E27FC236}">
                <a16:creationId xmlns:a16="http://schemas.microsoft.com/office/drawing/2014/main" id="{D24C15FF-9380-2D45-9232-AF9699B570C3}"/>
              </a:ext>
            </a:extLst>
          </p:cNvPr>
          <p:cNvGrpSpPr/>
          <p:nvPr/>
        </p:nvGrpSpPr>
        <p:grpSpPr>
          <a:xfrm>
            <a:off x="4254500" y="5380572"/>
            <a:ext cx="3656765" cy="669624"/>
            <a:chOff x="4255335" y="3239464"/>
            <a:chExt cx="3656765" cy="669624"/>
          </a:xfrm>
        </p:grpSpPr>
        <p:sp>
          <p:nvSpPr>
            <p:cNvPr id="28" name="Left Brace 27">
              <a:extLst>
                <a:ext uri="{FF2B5EF4-FFF2-40B4-BE49-F238E27FC236}">
                  <a16:creationId xmlns:a16="http://schemas.microsoft.com/office/drawing/2014/main" id="{4FE6C7F8-31E2-9540-A2AE-2ABEBA1CE287}"/>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73FE20E-4AD8-4F43-9F17-4F202D14BC4C}"/>
                </a:ext>
              </a:extLst>
            </p:cNvPr>
            <p:cNvSpPr txBox="1"/>
            <p:nvPr/>
          </p:nvSpPr>
          <p:spPr>
            <a:xfrm>
              <a:off x="4913911" y="3539756"/>
              <a:ext cx="2651560" cy="369332"/>
            </a:xfrm>
            <a:prstGeom prst="rect">
              <a:avLst/>
            </a:prstGeom>
            <a:noFill/>
          </p:spPr>
          <p:txBody>
            <a:bodyPr wrap="none" rtlCol="0">
              <a:spAutoFit/>
            </a:bodyPr>
            <a:lstStyle/>
            <a:p>
              <a:r>
                <a:rPr lang="en-US" dirty="0"/>
                <a:t>Single Zoom session for all</a:t>
              </a:r>
            </a:p>
          </p:txBody>
        </p:sp>
      </p:grpSp>
    </p:spTree>
    <p:extLst>
      <p:ext uri="{BB962C8B-B14F-4D97-AF65-F5344CB8AC3E}">
        <p14:creationId xmlns:p14="http://schemas.microsoft.com/office/powerpoint/2010/main" val="282827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a:xfrm>
            <a:off x="889000" y="296332"/>
            <a:ext cx="10515600" cy="1325563"/>
          </a:xfrm>
        </p:spPr>
        <p:txBody>
          <a:bodyPr/>
          <a:lstStyle/>
          <a:p>
            <a:r>
              <a:rPr lang="en-GB" dirty="0"/>
              <a:t>Second Hour of Scientific / CES Sessions</a:t>
            </a:r>
            <a:endParaRPr lang="en-GB" b="1" dirty="0"/>
          </a:p>
        </p:txBody>
      </p:sp>
      <p:sp>
        <p:nvSpPr>
          <p:cNvPr id="14" name="TextBox 13">
            <a:extLst>
              <a:ext uri="{FF2B5EF4-FFF2-40B4-BE49-F238E27FC236}">
                <a16:creationId xmlns:a16="http://schemas.microsoft.com/office/drawing/2014/main" id="{78AE7217-01CE-E542-8AA2-B09A433DF9A2}"/>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16" name="Rectangle 15">
            <a:extLst>
              <a:ext uri="{FF2B5EF4-FFF2-40B4-BE49-F238E27FC236}">
                <a16:creationId xmlns:a16="http://schemas.microsoft.com/office/drawing/2014/main" id="{DBF89474-1C8A-0043-B772-308DD895E048}"/>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22" name="Rectangle 21">
            <a:extLst>
              <a:ext uri="{FF2B5EF4-FFF2-40B4-BE49-F238E27FC236}">
                <a16:creationId xmlns:a16="http://schemas.microsoft.com/office/drawing/2014/main" id="{8F75FF27-BB4C-5745-9230-1177F72228D6}"/>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23" name="Rectangle 22">
            <a:extLst>
              <a:ext uri="{FF2B5EF4-FFF2-40B4-BE49-F238E27FC236}">
                <a16:creationId xmlns:a16="http://schemas.microsoft.com/office/drawing/2014/main" id="{0EFCAAE7-A991-894C-8A6E-C68DB55B7561}"/>
              </a:ext>
            </a:extLst>
          </p:cNvPr>
          <p:cNvSpPr/>
          <p:nvPr/>
        </p:nvSpPr>
        <p:spPr>
          <a:xfrm>
            <a:off x="9234787" y="6429055"/>
            <a:ext cx="2902333" cy="369332"/>
          </a:xfrm>
          <a:prstGeom prst="rect">
            <a:avLst/>
          </a:prstGeom>
        </p:spPr>
        <p:txBody>
          <a:bodyPr wrap="none">
            <a:spAutoFit/>
          </a:bodyPr>
          <a:lstStyle/>
          <a:p>
            <a:r>
              <a:rPr lang="en-US" dirty="0"/>
              <a:t>Poster Facilitators 14:30 UTC</a:t>
            </a:r>
          </a:p>
        </p:txBody>
      </p:sp>
      <p:sp>
        <p:nvSpPr>
          <p:cNvPr id="30" name="Rectangle 29">
            <a:extLst>
              <a:ext uri="{FF2B5EF4-FFF2-40B4-BE49-F238E27FC236}">
                <a16:creationId xmlns:a16="http://schemas.microsoft.com/office/drawing/2014/main" id="{6D0B7872-FC9A-0645-8E81-798EF0AFF934}"/>
              </a:ext>
            </a:extLst>
          </p:cNvPr>
          <p:cNvSpPr/>
          <p:nvPr/>
        </p:nvSpPr>
        <p:spPr>
          <a:xfrm>
            <a:off x="706438" y="2386406"/>
            <a:ext cx="3657600"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10 Orals</a:t>
            </a:r>
          </a:p>
        </p:txBody>
      </p:sp>
      <p:grpSp>
        <p:nvGrpSpPr>
          <p:cNvPr id="31" name="Group 30">
            <a:extLst>
              <a:ext uri="{FF2B5EF4-FFF2-40B4-BE49-F238E27FC236}">
                <a16:creationId xmlns:a16="http://schemas.microsoft.com/office/drawing/2014/main" id="{DCFC7767-F58C-CF45-A7D4-C16DBD903634}"/>
              </a:ext>
            </a:extLst>
          </p:cNvPr>
          <p:cNvGrpSpPr/>
          <p:nvPr/>
        </p:nvGrpSpPr>
        <p:grpSpPr>
          <a:xfrm>
            <a:off x="706438" y="3133932"/>
            <a:ext cx="3657600" cy="1437912"/>
            <a:chOff x="7950200" y="1968500"/>
            <a:chExt cx="3657600" cy="1437912"/>
          </a:xfrm>
        </p:grpSpPr>
        <p:sp>
          <p:nvSpPr>
            <p:cNvPr id="32" name="Rectangle 31">
              <a:extLst>
                <a:ext uri="{FF2B5EF4-FFF2-40B4-BE49-F238E27FC236}">
                  <a16:creationId xmlns:a16="http://schemas.microsoft.com/office/drawing/2014/main" id="{E9BCC61F-B643-F346-B17F-1019EC520CDA}"/>
                </a:ext>
              </a:extLst>
            </p:cNvPr>
            <p:cNvSpPr/>
            <p:nvPr/>
          </p:nvSpPr>
          <p:spPr>
            <a:xfrm>
              <a:off x="7950200" y="19685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33" name="Rectangle 32">
              <a:extLst>
                <a:ext uri="{FF2B5EF4-FFF2-40B4-BE49-F238E27FC236}">
                  <a16:creationId xmlns:a16="http://schemas.microsoft.com/office/drawing/2014/main" id="{DE9F508C-078A-2F45-88C1-7871B96AA5D6}"/>
                </a:ext>
              </a:extLst>
            </p:cNvPr>
            <p:cNvSpPr/>
            <p:nvPr/>
          </p:nvSpPr>
          <p:spPr>
            <a:xfrm>
              <a:off x="7950200" y="2812052"/>
              <a:ext cx="3657600"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34" name="Rectangle 33">
            <a:extLst>
              <a:ext uri="{FF2B5EF4-FFF2-40B4-BE49-F238E27FC236}">
                <a16:creationId xmlns:a16="http://schemas.microsoft.com/office/drawing/2014/main" id="{606C600F-A888-E244-9305-D26CFEA9D094}"/>
              </a:ext>
            </a:extLst>
          </p:cNvPr>
          <p:cNvSpPr/>
          <p:nvPr/>
        </p:nvSpPr>
        <p:spPr>
          <a:xfrm>
            <a:off x="5222380" y="2386406"/>
            <a:ext cx="1455738"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Orals</a:t>
            </a:r>
          </a:p>
        </p:txBody>
      </p:sp>
      <p:sp>
        <p:nvSpPr>
          <p:cNvPr id="35" name="Rectangle 34">
            <a:extLst>
              <a:ext uri="{FF2B5EF4-FFF2-40B4-BE49-F238E27FC236}">
                <a16:creationId xmlns:a16="http://schemas.microsoft.com/office/drawing/2014/main" id="{C725A167-33DD-B54B-A1A8-38A26E436B76}"/>
              </a:ext>
            </a:extLst>
          </p:cNvPr>
          <p:cNvSpPr/>
          <p:nvPr/>
        </p:nvSpPr>
        <p:spPr>
          <a:xfrm>
            <a:off x="7021015" y="2386406"/>
            <a:ext cx="1455738"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Orals</a:t>
            </a:r>
          </a:p>
        </p:txBody>
      </p:sp>
      <p:sp>
        <p:nvSpPr>
          <p:cNvPr id="36" name="Rectangle 35">
            <a:extLst>
              <a:ext uri="{FF2B5EF4-FFF2-40B4-BE49-F238E27FC236}">
                <a16:creationId xmlns:a16="http://schemas.microsoft.com/office/drawing/2014/main" id="{2D75197E-3E57-9148-8912-F00FB9D10E91}"/>
              </a:ext>
            </a:extLst>
          </p:cNvPr>
          <p:cNvSpPr/>
          <p:nvPr/>
        </p:nvSpPr>
        <p:spPr>
          <a:xfrm>
            <a:off x="523546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39" name="Rectangle 38">
            <a:extLst>
              <a:ext uri="{FF2B5EF4-FFF2-40B4-BE49-F238E27FC236}">
                <a16:creationId xmlns:a16="http://schemas.microsoft.com/office/drawing/2014/main" id="{E63CD2B8-C90C-FC4B-BC30-47716EFEE6B4}"/>
              </a:ext>
            </a:extLst>
          </p:cNvPr>
          <p:cNvSpPr/>
          <p:nvPr/>
        </p:nvSpPr>
        <p:spPr>
          <a:xfrm>
            <a:off x="877876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0" name="Rectangle 39">
            <a:extLst>
              <a:ext uri="{FF2B5EF4-FFF2-40B4-BE49-F238E27FC236}">
                <a16:creationId xmlns:a16="http://schemas.microsoft.com/office/drawing/2014/main" id="{5550E4E2-44A8-D648-B808-6EC3F427F01C}"/>
              </a:ext>
            </a:extLst>
          </p:cNvPr>
          <p:cNvSpPr/>
          <p:nvPr/>
        </p:nvSpPr>
        <p:spPr>
          <a:xfrm>
            <a:off x="700711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1" name="Rectangle 40">
            <a:extLst>
              <a:ext uri="{FF2B5EF4-FFF2-40B4-BE49-F238E27FC236}">
                <a16:creationId xmlns:a16="http://schemas.microsoft.com/office/drawing/2014/main" id="{E8A937EB-8FA8-D746-A226-2F8308C09569}"/>
              </a:ext>
            </a:extLst>
          </p:cNvPr>
          <p:cNvSpPr/>
          <p:nvPr/>
        </p:nvSpPr>
        <p:spPr>
          <a:xfrm>
            <a:off x="1055041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2" name="Rectangle 41">
            <a:extLst>
              <a:ext uri="{FF2B5EF4-FFF2-40B4-BE49-F238E27FC236}">
                <a16:creationId xmlns:a16="http://schemas.microsoft.com/office/drawing/2014/main" id="{6FB221EB-83DB-E24E-922F-355494CB774E}"/>
              </a:ext>
            </a:extLst>
          </p:cNvPr>
          <p:cNvSpPr/>
          <p:nvPr/>
        </p:nvSpPr>
        <p:spPr>
          <a:xfrm>
            <a:off x="523546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3" name="Rectangle 42">
            <a:extLst>
              <a:ext uri="{FF2B5EF4-FFF2-40B4-BE49-F238E27FC236}">
                <a16:creationId xmlns:a16="http://schemas.microsoft.com/office/drawing/2014/main" id="{9E1DDB61-7D7F-7344-9285-1C3B1FA9D8CE}"/>
              </a:ext>
            </a:extLst>
          </p:cNvPr>
          <p:cNvSpPr/>
          <p:nvPr/>
        </p:nvSpPr>
        <p:spPr>
          <a:xfrm>
            <a:off x="877876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4" name="Rectangle 43">
            <a:extLst>
              <a:ext uri="{FF2B5EF4-FFF2-40B4-BE49-F238E27FC236}">
                <a16:creationId xmlns:a16="http://schemas.microsoft.com/office/drawing/2014/main" id="{1E3F0523-C630-794F-95C5-80FFD4823469}"/>
              </a:ext>
            </a:extLst>
          </p:cNvPr>
          <p:cNvSpPr/>
          <p:nvPr/>
        </p:nvSpPr>
        <p:spPr>
          <a:xfrm>
            <a:off x="700711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5" name="Rectangle 44">
            <a:extLst>
              <a:ext uri="{FF2B5EF4-FFF2-40B4-BE49-F238E27FC236}">
                <a16:creationId xmlns:a16="http://schemas.microsoft.com/office/drawing/2014/main" id="{59A18640-D724-7541-A284-4B855BD9B81B}"/>
              </a:ext>
            </a:extLst>
          </p:cNvPr>
          <p:cNvSpPr/>
          <p:nvPr/>
        </p:nvSpPr>
        <p:spPr>
          <a:xfrm>
            <a:off x="1055041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5" name="Right Arrow 4">
            <a:extLst>
              <a:ext uri="{FF2B5EF4-FFF2-40B4-BE49-F238E27FC236}">
                <a16:creationId xmlns:a16="http://schemas.microsoft.com/office/drawing/2014/main" id="{5EDECEF2-8674-5945-B874-C0695E0C2F69}"/>
              </a:ext>
            </a:extLst>
          </p:cNvPr>
          <p:cNvSpPr/>
          <p:nvPr/>
        </p:nvSpPr>
        <p:spPr>
          <a:xfrm>
            <a:off x="4506392" y="2402223"/>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70996010-8513-AE4E-8CC2-F5A5A8FEDDC3}"/>
              </a:ext>
            </a:extLst>
          </p:cNvPr>
          <p:cNvSpPr/>
          <p:nvPr/>
        </p:nvSpPr>
        <p:spPr>
          <a:xfrm>
            <a:off x="4506392" y="3182551"/>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DAAFA9B7-60C9-F74B-A297-F3B3410141D1}"/>
              </a:ext>
            </a:extLst>
          </p:cNvPr>
          <p:cNvSpPr/>
          <p:nvPr/>
        </p:nvSpPr>
        <p:spPr>
          <a:xfrm>
            <a:off x="4506392" y="4025475"/>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1554DFA-5B8B-E145-9538-1F5B856BBA2F}"/>
              </a:ext>
            </a:extLst>
          </p:cNvPr>
          <p:cNvGrpSpPr/>
          <p:nvPr/>
        </p:nvGrpSpPr>
        <p:grpSpPr>
          <a:xfrm>
            <a:off x="5098422" y="4829283"/>
            <a:ext cx="7038698" cy="751956"/>
            <a:chOff x="4255335" y="3239464"/>
            <a:chExt cx="3656765" cy="751956"/>
          </a:xfrm>
        </p:grpSpPr>
        <p:sp>
          <p:nvSpPr>
            <p:cNvPr id="49" name="Left Brace 48">
              <a:extLst>
                <a:ext uri="{FF2B5EF4-FFF2-40B4-BE49-F238E27FC236}">
                  <a16:creationId xmlns:a16="http://schemas.microsoft.com/office/drawing/2014/main" id="{D1522F0C-041F-294F-AFDF-6DC10D1A0357}"/>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F88FEC3A-6578-224C-BE53-EF86D45F1F55}"/>
                </a:ext>
              </a:extLst>
            </p:cNvPr>
            <p:cNvSpPr txBox="1"/>
            <p:nvPr/>
          </p:nvSpPr>
          <p:spPr>
            <a:xfrm>
              <a:off x="5597152" y="3622088"/>
              <a:ext cx="950954" cy="369332"/>
            </a:xfrm>
            <a:prstGeom prst="rect">
              <a:avLst/>
            </a:prstGeom>
            <a:noFill/>
          </p:spPr>
          <p:txBody>
            <a:bodyPr wrap="none" rtlCol="0">
              <a:spAutoFit/>
            </a:bodyPr>
            <a:lstStyle/>
            <a:p>
              <a:r>
                <a:rPr lang="en-US" dirty="0"/>
                <a:t>Small Group Q&amp;A</a:t>
              </a:r>
            </a:p>
          </p:txBody>
        </p:sp>
      </p:grpSp>
    </p:spTree>
    <p:extLst>
      <p:ext uri="{BB962C8B-B14F-4D97-AF65-F5344CB8AC3E}">
        <p14:creationId xmlns:p14="http://schemas.microsoft.com/office/powerpoint/2010/main" val="3254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738E-ACA4-4FF8-82C2-63624E21F7E4}"/>
              </a:ext>
            </a:extLst>
          </p:cNvPr>
          <p:cNvSpPr>
            <a:spLocks noGrp="1"/>
          </p:cNvSpPr>
          <p:nvPr>
            <p:ph type="title"/>
          </p:nvPr>
        </p:nvSpPr>
        <p:spPr/>
        <p:txBody>
          <a:bodyPr/>
          <a:lstStyle/>
          <a:p>
            <a:r>
              <a:rPr lang="en-GB" dirty="0"/>
              <a:t>How should you prepare for the session?</a:t>
            </a:r>
          </a:p>
        </p:txBody>
      </p:sp>
      <p:sp>
        <p:nvSpPr>
          <p:cNvPr id="3" name="Content Placeholder 2">
            <a:extLst>
              <a:ext uri="{FF2B5EF4-FFF2-40B4-BE49-F238E27FC236}">
                <a16:creationId xmlns:a16="http://schemas.microsoft.com/office/drawing/2014/main" id="{7B477137-E38B-4068-867E-888BBF579EE4}"/>
              </a:ext>
            </a:extLst>
          </p:cNvPr>
          <p:cNvSpPr>
            <a:spLocks noGrp="1"/>
          </p:cNvSpPr>
          <p:nvPr>
            <p:ph idx="1"/>
          </p:nvPr>
        </p:nvSpPr>
        <p:spPr/>
        <p:txBody>
          <a:bodyPr>
            <a:normAutofit fontScale="70000" lnSpcReduction="20000"/>
          </a:bodyPr>
          <a:lstStyle/>
          <a:p>
            <a:pPr marL="0" indent="0">
              <a:buNone/>
            </a:pPr>
            <a:r>
              <a:rPr lang="en-US" b="1" i="1" dirty="0"/>
              <a:t>BEFORE THE SESSION</a:t>
            </a:r>
          </a:p>
          <a:p>
            <a:r>
              <a:rPr lang="en-US" dirty="0"/>
              <a:t>Familiarize yourself with the recordings and ask questions in the associated chats to get the discussion going</a:t>
            </a:r>
          </a:p>
          <a:p>
            <a:pPr marL="0" indent="0">
              <a:buNone/>
            </a:pPr>
            <a:r>
              <a:rPr lang="en-US" dirty="0"/>
              <a:t>For the educational part only:</a:t>
            </a:r>
          </a:p>
          <a:p>
            <a:r>
              <a:rPr lang="en-US" dirty="0"/>
              <a:t>Reach out to your co-moderator and decide who will present the slides in screenshare, and who will submit the MC questions and pick up questions from the chat. </a:t>
            </a:r>
          </a:p>
          <a:p>
            <a:r>
              <a:rPr lang="en-US" dirty="0"/>
              <a:t>Be prepared to switch roles in real time if one of the moderators has connection issues.</a:t>
            </a:r>
          </a:p>
          <a:p>
            <a:r>
              <a:rPr lang="en-US" dirty="0"/>
              <a:t>Collect the summary slides and multiple choice questions provided by the speakers. You will receive these via email (along with these instructions).</a:t>
            </a:r>
          </a:p>
          <a:p>
            <a:r>
              <a:rPr lang="en-US" dirty="0"/>
              <a:t>Combine the summary slides, multiple choice questions provided by the speakers into one single presentation, slides in the following order:</a:t>
            </a:r>
          </a:p>
          <a:p>
            <a:pPr lvl="1"/>
            <a:r>
              <a:rPr lang="en-US" dirty="0"/>
              <a:t>Speaker one: key points, question 1, … question 4;</a:t>
            </a:r>
          </a:p>
          <a:p>
            <a:pPr lvl="1"/>
            <a:r>
              <a:rPr lang="en-US" dirty="0"/>
              <a:t>Speaker two: key points, question 1, …, question 4;</a:t>
            </a:r>
          </a:p>
          <a:p>
            <a:pPr lvl="1"/>
            <a:r>
              <a:rPr lang="en-US" dirty="0"/>
              <a:t>Etc..</a:t>
            </a:r>
          </a:p>
          <a:p>
            <a:r>
              <a:rPr lang="en-US" dirty="0"/>
              <a:t>If you do not have enough questions for a given speaker, feel free to add some of your own.</a:t>
            </a:r>
          </a:p>
          <a:p>
            <a:endParaRPr lang="en-GB" dirty="0"/>
          </a:p>
        </p:txBody>
      </p:sp>
      <p:sp>
        <p:nvSpPr>
          <p:cNvPr id="4" name="TextBox 3">
            <a:extLst>
              <a:ext uri="{FF2B5EF4-FFF2-40B4-BE49-F238E27FC236}">
                <a16:creationId xmlns:a16="http://schemas.microsoft.com/office/drawing/2014/main" id="{C79F0EB5-7F43-465F-8F35-573D562E535F}"/>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2FCC15B0-A0F9-414C-A141-A6BD4C0CF66F}"/>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6" name="Rectangle 5">
            <a:extLst>
              <a:ext uri="{FF2B5EF4-FFF2-40B4-BE49-F238E27FC236}">
                <a16:creationId xmlns:a16="http://schemas.microsoft.com/office/drawing/2014/main" id="{44115C8D-75C9-4039-8039-64ACEB91A4D7}"/>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9F9116A1-8F34-401E-9728-7697F2559517}"/>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174382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41B0-D4F5-4062-8CA8-B73B75E61E77}"/>
              </a:ext>
            </a:extLst>
          </p:cNvPr>
          <p:cNvSpPr>
            <a:spLocks noGrp="1"/>
          </p:cNvSpPr>
          <p:nvPr>
            <p:ph type="title"/>
          </p:nvPr>
        </p:nvSpPr>
        <p:spPr/>
        <p:txBody>
          <a:bodyPr/>
          <a:lstStyle/>
          <a:p>
            <a:r>
              <a:rPr lang="en-GB" dirty="0"/>
              <a:t>How will the live session work?</a:t>
            </a:r>
          </a:p>
        </p:txBody>
      </p:sp>
      <p:sp>
        <p:nvSpPr>
          <p:cNvPr id="3" name="Content Placeholder 2">
            <a:extLst>
              <a:ext uri="{FF2B5EF4-FFF2-40B4-BE49-F238E27FC236}">
                <a16:creationId xmlns:a16="http://schemas.microsoft.com/office/drawing/2014/main" id="{50AC4299-0D1D-4724-A670-F83AE9B89323}"/>
              </a:ext>
            </a:extLst>
          </p:cNvPr>
          <p:cNvSpPr>
            <a:spLocks noGrp="1"/>
          </p:cNvSpPr>
          <p:nvPr>
            <p:ph idx="1"/>
          </p:nvPr>
        </p:nvSpPr>
        <p:spPr>
          <a:xfrm>
            <a:off x="838200" y="1825624"/>
            <a:ext cx="10515600" cy="4452083"/>
          </a:xfrm>
        </p:spPr>
        <p:txBody>
          <a:bodyPr>
            <a:normAutofit fontScale="40000" lnSpcReduction="20000"/>
          </a:bodyPr>
          <a:lstStyle/>
          <a:p>
            <a:pPr marL="0" indent="0">
              <a:buNone/>
            </a:pPr>
            <a:r>
              <a:rPr lang="en-US" dirty="0"/>
              <a:t>Log-in to the Live Session ~20 min in advance of the session to ensure that you can get in, and that you can share your screen and create polls.</a:t>
            </a:r>
          </a:p>
          <a:p>
            <a:pPr marL="0" indent="0">
              <a:buNone/>
            </a:pPr>
            <a:r>
              <a:rPr lang="en-US" b="1" i="1" dirty="0"/>
              <a:t>	If you can’t get in to your session</a:t>
            </a:r>
            <a:r>
              <a:rPr lang="en-US" b="1" i="1" dirty="0">
                <a:sym typeface="Wingdings" pitchFamily="2" charset="2"/>
              </a:rPr>
              <a:t> Go to “Need Help” on meeting homepage and email </a:t>
            </a:r>
            <a:r>
              <a:rPr lang="en-US" b="1" i="1" dirty="0" err="1">
                <a:sym typeface="Wingdings" pitchFamily="2" charset="2"/>
              </a:rPr>
              <a:t>sally@ismrm.org</a:t>
            </a:r>
            <a:endParaRPr lang="en-US" dirty="0"/>
          </a:p>
          <a:p>
            <a:pPr marL="0" indent="0">
              <a:buNone/>
            </a:pPr>
            <a:r>
              <a:rPr lang="en-US" dirty="0"/>
              <a:t>When session starts, introduce name of session, welcome all participants, introduce yourself and your co-moderator(s)</a:t>
            </a:r>
            <a:r>
              <a:rPr lang="en-US" dirty="0">
                <a:sym typeface="Wingdings" pitchFamily="2" charset="2"/>
              </a:rPr>
              <a:t>You can use our </a:t>
            </a:r>
            <a:r>
              <a:rPr lang="en-US" b="1" dirty="0">
                <a:sym typeface="Wingdings" pitchFamily="2" charset="2"/>
              </a:rPr>
              <a:t>Intro Template </a:t>
            </a:r>
            <a:r>
              <a:rPr lang="en-US" dirty="0">
                <a:sym typeface="Wingdings" pitchFamily="2" charset="2"/>
              </a:rPr>
              <a:t>if you would like</a:t>
            </a:r>
            <a:endParaRPr lang="en-US" dirty="0"/>
          </a:p>
          <a:p>
            <a:pPr marL="0" indent="0">
              <a:buNone/>
            </a:pPr>
            <a:r>
              <a:rPr lang="en-US" dirty="0"/>
              <a:t>Encourage participants to ask questions in the chat and specify who they are directed to.</a:t>
            </a:r>
          </a:p>
          <a:p>
            <a:pPr marL="0" indent="0">
              <a:buNone/>
            </a:pPr>
            <a:r>
              <a:rPr lang="en-US" b="1" dirty="0"/>
              <a:t>Start the scientific part</a:t>
            </a:r>
          </a:p>
          <a:p>
            <a:r>
              <a:rPr lang="en-US" dirty="0"/>
              <a:t>Ask AV Expert to start recordings of oral presentations</a:t>
            </a:r>
          </a:p>
          <a:p>
            <a:r>
              <a:rPr lang="en-US" dirty="0"/>
              <a:t>6 oral presentations will be played back to back (~30 min). The speakers will respond to questions in the chat if they are available.</a:t>
            </a:r>
          </a:p>
          <a:p>
            <a:r>
              <a:rPr lang="en-US" dirty="0"/>
              <a:t>After the 6 recordings, thank the speakers and remind the audience of the Q&amp;A that will start after the educational part</a:t>
            </a:r>
          </a:p>
          <a:p>
            <a:pPr marL="0" indent="0">
              <a:buNone/>
            </a:pPr>
            <a:r>
              <a:rPr lang="en-US" b="1" dirty="0"/>
              <a:t>Start the educational part</a:t>
            </a:r>
            <a:r>
              <a:rPr lang="en-US" dirty="0"/>
              <a:t> by screensharing the presentation that you compiled. For each speaker:</a:t>
            </a:r>
          </a:p>
          <a:p>
            <a:pPr marL="514350" indent="-514350">
              <a:buFont typeface="+mj-lt"/>
              <a:buAutoNum type="arabicPeriod"/>
            </a:pPr>
            <a:r>
              <a:rPr lang="en-US" dirty="0"/>
              <a:t>Short summary of key points (&lt; 3min) by the speaker.</a:t>
            </a:r>
          </a:p>
          <a:p>
            <a:pPr marL="514350" indent="-514350">
              <a:buFont typeface="+mj-lt"/>
              <a:buAutoNum type="arabicPeriod"/>
            </a:pPr>
            <a:r>
              <a:rPr lang="en-US" dirty="0"/>
              <a:t>Put up the first multiple choice question and collect audience responses using the Zoom polling feature.</a:t>
            </a:r>
          </a:p>
          <a:p>
            <a:pPr marL="514350" indent="-514350">
              <a:buFont typeface="+mj-lt"/>
              <a:buAutoNum type="arabicPeriod"/>
            </a:pPr>
            <a:r>
              <a:rPr lang="en-US" dirty="0"/>
              <a:t>Discuss the results with the speaker – include open discussion of questions that come up.</a:t>
            </a:r>
          </a:p>
          <a:p>
            <a:pPr marL="514350" indent="-514350">
              <a:buFont typeface="+mj-lt"/>
              <a:buAutoNum type="arabicPeriod"/>
            </a:pPr>
            <a:r>
              <a:rPr lang="en-US" dirty="0"/>
              <a:t>If there is time - pick up any other questions that come through in the chat.</a:t>
            </a:r>
          </a:p>
          <a:p>
            <a:pPr marL="514350" indent="-514350">
              <a:buFont typeface="+mj-lt"/>
              <a:buAutoNum type="arabicPeriod"/>
            </a:pPr>
            <a:r>
              <a:rPr lang="en-US" dirty="0"/>
              <a:t>Repeat for the next multiple choice question, and so on until the next speaker.</a:t>
            </a:r>
          </a:p>
          <a:p>
            <a:pPr marL="0" indent="0">
              <a:buNone/>
            </a:pPr>
            <a:r>
              <a:rPr lang="en-US" dirty="0"/>
              <a:t>At the end of the hour, thank oral speakers and invite participants to </a:t>
            </a:r>
            <a:r>
              <a:rPr lang="en-US" b="1" dirty="0"/>
              <a:t>Small Group Q&amp;A portion </a:t>
            </a:r>
            <a:r>
              <a:rPr lang="en-US" dirty="0"/>
              <a:t>with oral and poster presenters.</a:t>
            </a:r>
          </a:p>
          <a:p>
            <a:r>
              <a:rPr lang="en-US" dirty="0"/>
              <a:t>Visit the speaker small group Q&amp;A sessions to encourage discussion</a:t>
            </a:r>
          </a:p>
          <a:p>
            <a:r>
              <a:rPr lang="en-US" dirty="0"/>
              <a:t>Visit the poster sessions associated with the parent session</a:t>
            </a:r>
          </a:p>
          <a:p>
            <a:pPr marL="0" indent="0">
              <a:buNone/>
            </a:pPr>
            <a:endParaRPr lang="en-US" dirty="0"/>
          </a:p>
        </p:txBody>
      </p:sp>
      <p:sp>
        <p:nvSpPr>
          <p:cNvPr id="4" name="TextBox 3">
            <a:extLst>
              <a:ext uri="{FF2B5EF4-FFF2-40B4-BE49-F238E27FC236}">
                <a16:creationId xmlns:a16="http://schemas.microsoft.com/office/drawing/2014/main" id="{B8CE5435-3095-47E5-AD42-42935F0D9777}"/>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6C938442-0194-4363-AF4F-6F50CACC64EB}"/>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6" name="Rectangle 5">
            <a:extLst>
              <a:ext uri="{FF2B5EF4-FFF2-40B4-BE49-F238E27FC236}">
                <a16:creationId xmlns:a16="http://schemas.microsoft.com/office/drawing/2014/main" id="{A953E827-388F-4804-A2EA-A03FEF79605E}"/>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96E5A731-833C-4BB4-A7E0-512FEBA39D06}"/>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211918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EAB3-F2E0-4E0B-931D-4DA1214656A3}"/>
              </a:ext>
            </a:extLst>
          </p:cNvPr>
          <p:cNvSpPr>
            <a:spLocks noGrp="1"/>
          </p:cNvSpPr>
          <p:nvPr>
            <p:ph type="title"/>
          </p:nvPr>
        </p:nvSpPr>
        <p:spPr/>
        <p:txBody>
          <a:bodyPr/>
          <a:lstStyle/>
          <a:p>
            <a:r>
              <a:rPr lang="en-GB" dirty="0"/>
              <a:t>Important note: formatting the MC questions!</a:t>
            </a:r>
          </a:p>
        </p:txBody>
      </p:sp>
      <p:sp>
        <p:nvSpPr>
          <p:cNvPr id="3" name="Content Placeholder 2">
            <a:extLst>
              <a:ext uri="{FF2B5EF4-FFF2-40B4-BE49-F238E27FC236}">
                <a16:creationId xmlns:a16="http://schemas.microsoft.com/office/drawing/2014/main" id="{398C86A2-3A50-4981-B0A7-0A8064DC4475}"/>
              </a:ext>
            </a:extLst>
          </p:cNvPr>
          <p:cNvSpPr>
            <a:spLocks noGrp="1"/>
          </p:cNvSpPr>
          <p:nvPr>
            <p:ph idx="1"/>
          </p:nvPr>
        </p:nvSpPr>
        <p:spPr/>
        <p:txBody>
          <a:bodyPr/>
          <a:lstStyle/>
          <a:p>
            <a:r>
              <a:rPr lang="en-GB" dirty="0"/>
              <a:t>Make sure your MC questions have no more than 6 possible answers</a:t>
            </a:r>
          </a:p>
          <a:p>
            <a:r>
              <a:rPr lang="en-GB" dirty="0"/>
              <a:t>Make sure the answers are labelled with A, B, C, D, E, F.</a:t>
            </a:r>
          </a:p>
          <a:p>
            <a:r>
              <a:rPr lang="en-GB" dirty="0"/>
              <a:t>Example of a question:</a:t>
            </a:r>
          </a:p>
          <a:p>
            <a:pPr lvl="1"/>
            <a:r>
              <a:rPr lang="en-GB" dirty="0"/>
              <a:t>In what direction do H-proton spins </a:t>
            </a:r>
            <a:r>
              <a:rPr lang="en-GB" dirty="0" err="1"/>
              <a:t>precess</a:t>
            </a:r>
            <a:r>
              <a:rPr lang="en-GB" dirty="0"/>
              <a:t> in the southern hemisphere?</a:t>
            </a:r>
          </a:p>
          <a:p>
            <a:pPr lvl="2"/>
            <a:r>
              <a:rPr lang="en-GB" dirty="0"/>
              <a:t>Answer A: Clockwise</a:t>
            </a:r>
          </a:p>
          <a:p>
            <a:pPr lvl="2"/>
            <a:r>
              <a:rPr lang="en-GB" dirty="0"/>
              <a:t>Answer B: Anti-clockwise</a:t>
            </a:r>
          </a:p>
          <a:p>
            <a:pPr lvl="2"/>
            <a:r>
              <a:rPr lang="en-GB" dirty="0"/>
              <a:t>Answer C: depends on the direction of the field</a:t>
            </a:r>
          </a:p>
          <a:p>
            <a:pPr lvl="1"/>
            <a:r>
              <a:rPr lang="en-GB" dirty="0"/>
              <a:t>Note: when the poll pops up </a:t>
            </a:r>
            <a:r>
              <a:rPr lang="en-GB" dirty="0" err="1"/>
              <a:t>attendess</a:t>
            </a:r>
            <a:r>
              <a:rPr lang="en-GB" dirty="0"/>
              <a:t> will always be able to selected from options A, B, C, D, E, F. So if the questions has less possibilities, like in this case, please tell the audience only to vote for one of A, B, C.</a:t>
            </a:r>
          </a:p>
          <a:p>
            <a:pPr lvl="1"/>
            <a:r>
              <a:rPr lang="en-GB" dirty="0"/>
              <a:t>Note: it will always be possible to select multiple answers.</a:t>
            </a:r>
          </a:p>
          <a:p>
            <a:endParaRPr lang="en-GB" dirty="0"/>
          </a:p>
        </p:txBody>
      </p:sp>
    </p:spTree>
    <p:extLst>
      <p:ext uri="{BB962C8B-B14F-4D97-AF65-F5344CB8AC3E}">
        <p14:creationId xmlns:p14="http://schemas.microsoft.com/office/powerpoint/2010/main" val="292580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513347" y="-32485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CES Moderators… any questions?</a:t>
            </a:r>
            <a:endParaRPr lang="en-GB" sz="4500" b="1" dirty="0"/>
          </a:p>
        </p:txBody>
      </p:sp>
    </p:spTree>
    <p:extLst>
      <p:ext uri="{BB962C8B-B14F-4D97-AF65-F5344CB8AC3E}">
        <p14:creationId xmlns:p14="http://schemas.microsoft.com/office/powerpoint/2010/main" val="383278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b="1" dirty="0">
                <a:solidFill>
                  <a:srgbClr val="C00000"/>
                </a:solidFill>
              </a:rPr>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19852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Welcome Scientific Moderators!</a:t>
            </a:r>
            <a:endParaRPr lang="en-GB" sz="4500" b="1" dirty="0"/>
          </a:p>
        </p:txBody>
      </p:sp>
    </p:spTree>
    <p:extLst>
      <p:ext uri="{BB962C8B-B14F-4D97-AF65-F5344CB8AC3E}">
        <p14:creationId xmlns:p14="http://schemas.microsoft.com/office/powerpoint/2010/main" val="389595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p:txBody>
          <a:bodyPr/>
          <a:lstStyle/>
          <a:p>
            <a:r>
              <a:rPr lang="en-GB" dirty="0"/>
              <a:t>Weekday Scientific Schedule</a:t>
            </a:r>
            <a:endParaRPr lang="en-GB" b="1" dirty="0"/>
          </a:p>
        </p:txBody>
      </p:sp>
      <p:grpSp>
        <p:nvGrpSpPr>
          <p:cNvPr id="20" name="Group 19">
            <a:extLst>
              <a:ext uri="{FF2B5EF4-FFF2-40B4-BE49-F238E27FC236}">
                <a16:creationId xmlns:a16="http://schemas.microsoft.com/office/drawing/2014/main" id="{47DA88D9-926D-5D44-ABE9-C1F89D5A8BCF}"/>
              </a:ext>
            </a:extLst>
          </p:cNvPr>
          <p:cNvGrpSpPr/>
          <p:nvPr/>
        </p:nvGrpSpPr>
        <p:grpSpPr>
          <a:xfrm>
            <a:off x="1303020" y="2634615"/>
            <a:ext cx="480060" cy="2499360"/>
            <a:chOff x="960120" y="2983230"/>
            <a:chExt cx="480060" cy="2499360"/>
          </a:xfrm>
        </p:grpSpPr>
        <p:sp>
          <p:nvSpPr>
            <p:cNvPr id="5" name="Rectangle 4">
              <a:extLst>
                <a:ext uri="{FF2B5EF4-FFF2-40B4-BE49-F238E27FC236}">
                  <a16:creationId xmlns:a16="http://schemas.microsoft.com/office/drawing/2014/main" id="{73B06389-D07D-4547-A567-9262269654DF}"/>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Rectangle 6">
              <a:extLst>
                <a:ext uri="{FF2B5EF4-FFF2-40B4-BE49-F238E27FC236}">
                  <a16:creationId xmlns:a16="http://schemas.microsoft.com/office/drawing/2014/main" id="{1044121C-7A82-E14D-95DD-A544DEE6F8CD}"/>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Rectangle 7">
              <a:extLst>
                <a:ext uri="{FF2B5EF4-FFF2-40B4-BE49-F238E27FC236}">
                  <a16:creationId xmlns:a16="http://schemas.microsoft.com/office/drawing/2014/main" id="{439B0306-63C2-FD44-B67F-0B839F13CD12}"/>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 name="Rectangle 8">
              <a:extLst>
                <a:ext uri="{FF2B5EF4-FFF2-40B4-BE49-F238E27FC236}">
                  <a16:creationId xmlns:a16="http://schemas.microsoft.com/office/drawing/2014/main" id="{689858CE-E8F1-A640-8D4D-8804295BEA7C}"/>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grpSp>
      <p:grpSp>
        <p:nvGrpSpPr>
          <p:cNvPr id="19" name="Group 18">
            <a:extLst>
              <a:ext uri="{FF2B5EF4-FFF2-40B4-BE49-F238E27FC236}">
                <a16:creationId xmlns:a16="http://schemas.microsoft.com/office/drawing/2014/main" id="{E5F52B9F-F5AD-8F49-B081-AFE834B92279}"/>
              </a:ext>
            </a:extLst>
          </p:cNvPr>
          <p:cNvGrpSpPr/>
          <p:nvPr/>
        </p:nvGrpSpPr>
        <p:grpSpPr>
          <a:xfrm>
            <a:off x="1817370" y="2634615"/>
            <a:ext cx="480060" cy="2499360"/>
            <a:chOff x="1474470" y="2994660"/>
            <a:chExt cx="480060" cy="2499360"/>
          </a:xfrm>
          <a:solidFill>
            <a:schemeClr val="accent2"/>
          </a:solidFill>
        </p:grpSpPr>
        <p:sp>
          <p:nvSpPr>
            <p:cNvPr id="10" name="Rectangle 9">
              <a:extLst>
                <a:ext uri="{FF2B5EF4-FFF2-40B4-BE49-F238E27FC236}">
                  <a16:creationId xmlns:a16="http://schemas.microsoft.com/office/drawing/2014/main" id="{5469A6A6-B038-9043-A158-3597A193E63A}"/>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 name="Rectangle 10">
              <a:extLst>
                <a:ext uri="{FF2B5EF4-FFF2-40B4-BE49-F238E27FC236}">
                  <a16:creationId xmlns:a16="http://schemas.microsoft.com/office/drawing/2014/main" id="{2E326B29-80C9-6541-9275-92089CEC4613}"/>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Rectangle 11">
              <a:extLst>
                <a:ext uri="{FF2B5EF4-FFF2-40B4-BE49-F238E27FC236}">
                  <a16:creationId xmlns:a16="http://schemas.microsoft.com/office/drawing/2014/main" id="{81F913A4-1BBA-6F45-984D-4B5F5626E004}"/>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3" name="Rectangle 12">
              <a:extLst>
                <a:ext uri="{FF2B5EF4-FFF2-40B4-BE49-F238E27FC236}">
                  <a16:creationId xmlns:a16="http://schemas.microsoft.com/office/drawing/2014/main" id="{061E06C4-CE35-A349-93FD-87422352C9D1}"/>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nvGrpSpPr>
          <p:cNvPr id="6" name="Group 5">
            <a:extLst>
              <a:ext uri="{FF2B5EF4-FFF2-40B4-BE49-F238E27FC236}">
                <a16:creationId xmlns:a16="http://schemas.microsoft.com/office/drawing/2014/main" id="{31D1884D-086E-634F-9FC0-F558E56EF504}"/>
              </a:ext>
            </a:extLst>
          </p:cNvPr>
          <p:cNvGrpSpPr/>
          <p:nvPr/>
        </p:nvGrpSpPr>
        <p:grpSpPr>
          <a:xfrm>
            <a:off x="2331720" y="2634615"/>
            <a:ext cx="480060" cy="2499360"/>
            <a:chOff x="1988820" y="2983230"/>
            <a:chExt cx="480060" cy="2499360"/>
          </a:xfrm>
          <a:solidFill>
            <a:schemeClr val="accent4"/>
          </a:solidFill>
        </p:grpSpPr>
        <p:sp>
          <p:nvSpPr>
            <p:cNvPr id="15" name="Rectangle 14">
              <a:extLst>
                <a:ext uri="{FF2B5EF4-FFF2-40B4-BE49-F238E27FC236}">
                  <a16:creationId xmlns:a16="http://schemas.microsoft.com/office/drawing/2014/main" id="{C538EDC6-34D5-E44E-AC6A-6D78C36F1873}"/>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2FC5F14B-72CA-3240-88F2-F978289C0AC4}"/>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7" name="Rectangle 16">
              <a:extLst>
                <a:ext uri="{FF2B5EF4-FFF2-40B4-BE49-F238E27FC236}">
                  <a16:creationId xmlns:a16="http://schemas.microsoft.com/office/drawing/2014/main" id="{D2D5D637-0FDA-264A-9CE6-0455C8CABC0D}"/>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8" name="Rectangle 17">
              <a:extLst>
                <a:ext uri="{FF2B5EF4-FFF2-40B4-BE49-F238E27FC236}">
                  <a16:creationId xmlns:a16="http://schemas.microsoft.com/office/drawing/2014/main" id="{5FBE77B1-41DE-4D42-A7FF-FC86C94949CF}"/>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21" name="Group 20">
            <a:extLst>
              <a:ext uri="{FF2B5EF4-FFF2-40B4-BE49-F238E27FC236}">
                <a16:creationId xmlns:a16="http://schemas.microsoft.com/office/drawing/2014/main" id="{8DC79F9D-1444-C644-A960-10271DA503BE}"/>
              </a:ext>
            </a:extLst>
          </p:cNvPr>
          <p:cNvGrpSpPr/>
          <p:nvPr/>
        </p:nvGrpSpPr>
        <p:grpSpPr>
          <a:xfrm>
            <a:off x="4130040" y="2634615"/>
            <a:ext cx="480060" cy="2499360"/>
            <a:chOff x="960120" y="2983230"/>
            <a:chExt cx="480060" cy="2499360"/>
          </a:xfrm>
        </p:grpSpPr>
        <p:sp>
          <p:nvSpPr>
            <p:cNvPr id="22" name="Rectangle 21">
              <a:extLst>
                <a:ext uri="{FF2B5EF4-FFF2-40B4-BE49-F238E27FC236}">
                  <a16:creationId xmlns:a16="http://schemas.microsoft.com/office/drawing/2014/main" id="{7034378E-69FC-5A43-8CA1-B17CEA14ED5E}"/>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23" name="Rectangle 22">
              <a:extLst>
                <a:ext uri="{FF2B5EF4-FFF2-40B4-BE49-F238E27FC236}">
                  <a16:creationId xmlns:a16="http://schemas.microsoft.com/office/drawing/2014/main" id="{A1159AB3-E220-B84E-87FE-DB9C4FADC997}"/>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24" name="Rectangle 23">
              <a:extLst>
                <a:ext uri="{FF2B5EF4-FFF2-40B4-BE49-F238E27FC236}">
                  <a16:creationId xmlns:a16="http://schemas.microsoft.com/office/drawing/2014/main" id="{5F7CF9F0-A03C-6C4E-BDB4-5D1433BC5861}"/>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25" name="Rectangle 24">
              <a:extLst>
                <a:ext uri="{FF2B5EF4-FFF2-40B4-BE49-F238E27FC236}">
                  <a16:creationId xmlns:a16="http://schemas.microsoft.com/office/drawing/2014/main" id="{E9E027E8-9E11-D241-9F85-13BBBFE9ADF6}"/>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p>
          </p:txBody>
        </p:sp>
      </p:grpSp>
      <p:grpSp>
        <p:nvGrpSpPr>
          <p:cNvPr id="26" name="Group 25">
            <a:extLst>
              <a:ext uri="{FF2B5EF4-FFF2-40B4-BE49-F238E27FC236}">
                <a16:creationId xmlns:a16="http://schemas.microsoft.com/office/drawing/2014/main" id="{3B8752F0-59ED-C146-937D-B2C422D58FFF}"/>
              </a:ext>
            </a:extLst>
          </p:cNvPr>
          <p:cNvGrpSpPr/>
          <p:nvPr/>
        </p:nvGrpSpPr>
        <p:grpSpPr>
          <a:xfrm>
            <a:off x="4644390" y="2634615"/>
            <a:ext cx="480060" cy="2499360"/>
            <a:chOff x="1474470" y="2994660"/>
            <a:chExt cx="480060" cy="2499360"/>
          </a:xfrm>
          <a:solidFill>
            <a:schemeClr val="accent2"/>
          </a:solidFill>
        </p:grpSpPr>
        <p:sp>
          <p:nvSpPr>
            <p:cNvPr id="27" name="Rectangle 26">
              <a:extLst>
                <a:ext uri="{FF2B5EF4-FFF2-40B4-BE49-F238E27FC236}">
                  <a16:creationId xmlns:a16="http://schemas.microsoft.com/office/drawing/2014/main" id="{977CB34D-1257-A148-8F54-8BFE675E815E}"/>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p>
          </p:txBody>
        </p:sp>
        <p:sp>
          <p:nvSpPr>
            <p:cNvPr id="28" name="Rectangle 27">
              <a:extLst>
                <a:ext uri="{FF2B5EF4-FFF2-40B4-BE49-F238E27FC236}">
                  <a16:creationId xmlns:a16="http://schemas.microsoft.com/office/drawing/2014/main" id="{64350581-6C69-3843-BDBD-A9E6952A32F2}"/>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9" name="Rectangle 28">
              <a:extLst>
                <a:ext uri="{FF2B5EF4-FFF2-40B4-BE49-F238E27FC236}">
                  <a16:creationId xmlns:a16="http://schemas.microsoft.com/office/drawing/2014/main" id="{1D3220AD-31AA-8247-9CC4-21105840DD4E}"/>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30" name="Rectangle 29">
              <a:extLst>
                <a:ext uri="{FF2B5EF4-FFF2-40B4-BE49-F238E27FC236}">
                  <a16:creationId xmlns:a16="http://schemas.microsoft.com/office/drawing/2014/main" id="{1C3604F2-5F7B-EF4A-AFBC-50A7FC8CBA4E}"/>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grpSp>
      <p:grpSp>
        <p:nvGrpSpPr>
          <p:cNvPr id="31" name="Group 30">
            <a:extLst>
              <a:ext uri="{FF2B5EF4-FFF2-40B4-BE49-F238E27FC236}">
                <a16:creationId xmlns:a16="http://schemas.microsoft.com/office/drawing/2014/main" id="{8044ED17-D7E4-734F-85EE-B80D0CE2D7C5}"/>
              </a:ext>
            </a:extLst>
          </p:cNvPr>
          <p:cNvGrpSpPr/>
          <p:nvPr/>
        </p:nvGrpSpPr>
        <p:grpSpPr>
          <a:xfrm>
            <a:off x="5158740" y="2634615"/>
            <a:ext cx="480060" cy="2499360"/>
            <a:chOff x="1988820" y="2983230"/>
            <a:chExt cx="480060" cy="2499360"/>
          </a:xfrm>
          <a:solidFill>
            <a:schemeClr val="accent4"/>
          </a:solidFill>
        </p:grpSpPr>
        <p:sp>
          <p:nvSpPr>
            <p:cNvPr id="32" name="Rectangle 31">
              <a:extLst>
                <a:ext uri="{FF2B5EF4-FFF2-40B4-BE49-F238E27FC236}">
                  <a16:creationId xmlns:a16="http://schemas.microsoft.com/office/drawing/2014/main" id="{D7B6E63E-74FF-154B-B451-E76F5C690C4F}"/>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a:extLst>
                <a:ext uri="{FF2B5EF4-FFF2-40B4-BE49-F238E27FC236}">
                  <a16:creationId xmlns:a16="http://schemas.microsoft.com/office/drawing/2014/main" id="{5CB7C0A5-C159-1D42-8752-C180C109CE8D}"/>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a:extLst>
                <a:ext uri="{FF2B5EF4-FFF2-40B4-BE49-F238E27FC236}">
                  <a16:creationId xmlns:a16="http://schemas.microsoft.com/office/drawing/2014/main" id="{37A2FC55-AA83-E046-A085-A35528F7278B}"/>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5" name="Rectangle 34">
              <a:extLst>
                <a:ext uri="{FF2B5EF4-FFF2-40B4-BE49-F238E27FC236}">
                  <a16:creationId xmlns:a16="http://schemas.microsoft.com/office/drawing/2014/main" id="{C6479D01-82F8-5B44-B905-E3AE4E79C3E8}"/>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36" name="Group 35">
            <a:extLst>
              <a:ext uri="{FF2B5EF4-FFF2-40B4-BE49-F238E27FC236}">
                <a16:creationId xmlns:a16="http://schemas.microsoft.com/office/drawing/2014/main" id="{E5DB6B14-C801-EB42-A8BD-72179124CDCA}"/>
              </a:ext>
            </a:extLst>
          </p:cNvPr>
          <p:cNvGrpSpPr/>
          <p:nvPr/>
        </p:nvGrpSpPr>
        <p:grpSpPr>
          <a:xfrm>
            <a:off x="6911340" y="2634615"/>
            <a:ext cx="480060" cy="2499360"/>
            <a:chOff x="960120" y="2983230"/>
            <a:chExt cx="480060" cy="2499360"/>
          </a:xfrm>
        </p:grpSpPr>
        <p:sp>
          <p:nvSpPr>
            <p:cNvPr id="37" name="Rectangle 36">
              <a:extLst>
                <a:ext uri="{FF2B5EF4-FFF2-40B4-BE49-F238E27FC236}">
                  <a16:creationId xmlns:a16="http://schemas.microsoft.com/office/drawing/2014/main" id="{8DEA37C0-01EE-5C44-A8DE-2FB7B4971492}"/>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183E85-DE13-0F49-9E0B-CDB034DE05A0}"/>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AF5C22-DD06-7F45-8F82-71FB5BC129C8}"/>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04677BD-0BCE-184A-9475-6179BA4B5F9D}"/>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A4A7EDBF-9C12-6A48-BD5D-1606E4AE7882}"/>
              </a:ext>
            </a:extLst>
          </p:cNvPr>
          <p:cNvGrpSpPr/>
          <p:nvPr/>
        </p:nvGrpSpPr>
        <p:grpSpPr>
          <a:xfrm>
            <a:off x="7425690" y="2634615"/>
            <a:ext cx="480060" cy="2499360"/>
            <a:chOff x="1474470" y="2994660"/>
            <a:chExt cx="480060" cy="2499360"/>
          </a:xfrm>
          <a:solidFill>
            <a:schemeClr val="accent2"/>
          </a:solidFill>
        </p:grpSpPr>
        <p:sp>
          <p:nvSpPr>
            <p:cNvPr id="42" name="Rectangle 41">
              <a:extLst>
                <a:ext uri="{FF2B5EF4-FFF2-40B4-BE49-F238E27FC236}">
                  <a16:creationId xmlns:a16="http://schemas.microsoft.com/office/drawing/2014/main" id="{5F0BD09A-543F-EE4F-A2C2-3FFD969556E7}"/>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1BD058-9BCA-5845-8CD5-D6B51FDCEF98}"/>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C043AE9-FCE6-3D43-A5CE-3B46F771E7A4}"/>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360EA66-A6BB-1343-9983-E1D8D9F68699}"/>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316152C-8657-764F-98B4-3B11F4B85ECD}"/>
              </a:ext>
            </a:extLst>
          </p:cNvPr>
          <p:cNvGrpSpPr/>
          <p:nvPr/>
        </p:nvGrpSpPr>
        <p:grpSpPr>
          <a:xfrm>
            <a:off x="7940040" y="2634615"/>
            <a:ext cx="480060" cy="2499360"/>
            <a:chOff x="1988820" y="2983230"/>
            <a:chExt cx="480060" cy="2499360"/>
          </a:xfrm>
          <a:solidFill>
            <a:schemeClr val="accent4"/>
          </a:solidFill>
        </p:grpSpPr>
        <p:sp>
          <p:nvSpPr>
            <p:cNvPr id="47" name="Rectangle 46">
              <a:extLst>
                <a:ext uri="{FF2B5EF4-FFF2-40B4-BE49-F238E27FC236}">
                  <a16:creationId xmlns:a16="http://schemas.microsoft.com/office/drawing/2014/main" id="{9EE80017-E5D7-544E-8FCF-FE67565735FF}"/>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E227B4-ABAC-5B47-911F-D448AA05AE93}"/>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C6EA5BE-AD3B-C942-872E-952BB09BECC1}"/>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D2E778-4F5F-1A40-BEFA-96A9095C2B14}"/>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CF13855C-1A0D-4B4F-8166-F2C8FC2F1503}"/>
              </a:ext>
            </a:extLst>
          </p:cNvPr>
          <p:cNvGrpSpPr/>
          <p:nvPr/>
        </p:nvGrpSpPr>
        <p:grpSpPr>
          <a:xfrm>
            <a:off x="9612630" y="2634615"/>
            <a:ext cx="480060" cy="2499360"/>
            <a:chOff x="960120" y="2983230"/>
            <a:chExt cx="480060" cy="2499360"/>
          </a:xfrm>
        </p:grpSpPr>
        <p:sp>
          <p:nvSpPr>
            <p:cNvPr id="52" name="Rectangle 51">
              <a:extLst>
                <a:ext uri="{FF2B5EF4-FFF2-40B4-BE49-F238E27FC236}">
                  <a16:creationId xmlns:a16="http://schemas.microsoft.com/office/drawing/2014/main" id="{6AADF6BF-46E5-9F40-B69B-BB3C2D71F8C0}"/>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C80C325-D9B4-2541-B749-2AEE66E2460D}"/>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1A37804-A204-AC4B-86C6-FDC20A71C1DB}"/>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2568F2C-96C4-0947-85E0-C94435FA14CE}"/>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A0FA81FE-F143-0448-B3D8-29B50CD4FBD5}"/>
              </a:ext>
            </a:extLst>
          </p:cNvPr>
          <p:cNvGrpSpPr/>
          <p:nvPr/>
        </p:nvGrpSpPr>
        <p:grpSpPr>
          <a:xfrm>
            <a:off x="10126980" y="2634615"/>
            <a:ext cx="480060" cy="2499360"/>
            <a:chOff x="1474470" y="2994660"/>
            <a:chExt cx="480060" cy="2499360"/>
          </a:xfrm>
          <a:solidFill>
            <a:schemeClr val="accent2"/>
          </a:solidFill>
        </p:grpSpPr>
        <p:sp>
          <p:nvSpPr>
            <p:cNvPr id="57" name="Rectangle 56">
              <a:extLst>
                <a:ext uri="{FF2B5EF4-FFF2-40B4-BE49-F238E27FC236}">
                  <a16:creationId xmlns:a16="http://schemas.microsoft.com/office/drawing/2014/main" id="{B449E466-8D1D-7143-9171-A68E74E5E5AA}"/>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C27D6C9-B01A-B546-A897-8452A672FAFE}"/>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D73972E-8CFD-CB40-9212-DB781E6EF9BD}"/>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E706FAC-CF9E-C343-999F-0CE99CD02CDA}"/>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EC202E34-820C-A74D-B300-36F6D5B00C23}"/>
              </a:ext>
            </a:extLst>
          </p:cNvPr>
          <p:cNvGrpSpPr/>
          <p:nvPr/>
        </p:nvGrpSpPr>
        <p:grpSpPr>
          <a:xfrm>
            <a:off x="10641330" y="2634615"/>
            <a:ext cx="480060" cy="2499360"/>
            <a:chOff x="1988820" y="2983230"/>
            <a:chExt cx="480060" cy="2499360"/>
          </a:xfrm>
          <a:solidFill>
            <a:schemeClr val="accent4"/>
          </a:solidFill>
        </p:grpSpPr>
        <p:sp>
          <p:nvSpPr>
            <p:cNvPr id="62" name="Rectangle 61">
              <a:extLst>
                <a:ext uri="{FF2B5EF4-FFF2-40B4-BE49-F238E27FC236}">
                  <a16:creationId xmlns:a16="http://schemas.microsoft.com/office/drawing/2014/main" id="{F2D352DC-FF26-3D40-A4A2-310D43348726}"/>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3309825-60D1-1A4A-9A89-F1B174AB8E11}"/>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510245-28CE-184A-B8F6-EE53A2E794B8}"/>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126FA5D-AA11-3E4D-884B-EB30A54AD417}"/>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C800C985-0B4C-3B43-B505-FCC74189DB61}"/>
              </a:ext>
            </a:extLst>
          </p:cNvPr>
          <p:cNvSpPr txBox="1"/>
          <p:nvPr/>
        </p:nvSpPr>
        <p:spPr>
          <a:xfrm>
            <a:off x="1463040" y="2133679"/>
            <a:ext cx="1200150" cy="369332"/>
          </a:xfrm>
          <a:prstGeom prst="rect">
            <a:avLst/>
          </a:prstGeom>
          <a:noFill/>
        </p:spPr>
        <p:txBody>
          <a:bodyPr wrap="square" rtlCol="0">
            <a:spAutoFit/>
          </a:bodyPr>
          <a:lstStyle/>
          <a:p>
            <a:r>
              <a:rPr lang="en-US" dirty="0"/>
              <a:t> MONDAY</a:t>
            </a:r>
          </a:p>
        </p:txBody>
      </p:sp>
      <p:sp>
        <p:nvSpPr>
          <p:cNvPr id="67" name="TextBox 66">
            <a:extLst>
              <a:ext uri="{FF2B5EF4-FFF2-40B4-BE49-F238E27FC236}">
                <a16:creationId xmlns:a16="http://schemas.microsoft.com/office/drawing/2014/main" id="{9660C20E-FE00-8B40-8040-B7D996435148}"/>
              </a:ext>
            </a:extLst>
          </p:cNvPr>
          <p:cNvSpPr txBox="1"/>
          <p:nvPr/>
        </p:nvSpPr>
        <p:spPr>
          <a:xfrm>
            <a:off x="4370070" y="2153523"/>
            <a:ext cx="1200150" cy="369332"/>
          </a:xfrm>
          <a:prstGeom prst="rect">
            <a:avLst/>
          </a:prstGeom>
          <a:noFill/>
        </p:spPr>
        <p:txBody>
          <a:bodyPr wrap="square" rtlCol="0">
            <a:spAutoFit/>
          </a:bodyPr>
          <a:lstStyle/>
          <a:p>
            <a:r>
              <a:rPr lang="en-US" dirty="0"/>
              <a:t> TUESDAY</a:t>
            </a:r>
          </a:p>
        </p:txBody>
      </p:sp>
      <p:sp>
        <p:nvSpPr>
          <p:cNvPr id="68" name="TextBox 67">
            <a:extLst>
              <a:ext uri="{FF2B5EF4-FFF2-40B4-BE49-F238E27FC236}">
                <a16:creationId xmlns:a16="http://schemas.microsoft.com/office/drawing/2014/main" id="{5CFFC58F-9114-494C-8C29-F1B622A9CF9D}"/>
              </a:ext>
            </a:extLst>
          </p:cNvPr>
          <p:cNvSpPr txBox="1"/>
          <p:nvPr/>
        </p:nvSpPr>
        <p:spPr>
          <a:xfrm>
            <a:off x="6911340" y="2138362"/>
            <a:ext cx="1440180" cy="369332"/>
          </a:xfrm>
          <a:prstGeom prst="rect">
            <a:avLst/>
          </a:prstGeom>
          <a:noFill/>
        </p:spPr>
        <p:txBody>
          <a:bodyPr wrap="square" rtlCol="0">
            <a:spAutoFit/>
          </a:bodyPr>
          <a:lstStyle/>
          <a:p>
            <a:r>
              <a:rPr lang="en-US" dirty="0"/>
              <a:t> WEDNESDAY</a:t>
            </a:r>
          </a:p>
        </p:txBody>
      </p:sp>
      <p:sp>
        <p:nvSpPr>
          <p:cNvPr id="69" name="TextBox 68">
            <a:extLst>
              <a:ext uri="{FF2B5EF4-FFF2-40B4-BE49-F238E27FC236}">
                <a16:creationId xmlns:a16="http://schemas.microsoft.com/office/drawing/2014/main" id="{7D7442C8-E768-074E-B8E5-6A596AE70B5D}"/>
              </a:ext>
            </a:extLst>
          </p:cNvPr>
          <p:cNvSpPr txBox="1"/>
          <p:nvPr/>
        </p:nvSpPr>
        <p:spPr>
          <a:xfrm>
            <a:off x="9692640" y="2118042"/>
            <a:ext cx="1440180" cy="369332"/>
          </a:xfrm>
          <a:prstGeom prst="rect">
            <a:avLst/>
          </a:prstGeom>
          <a:noFill/>
        </p:spPr>
        <p:txBody>
          <a:bodyPr wrap="square" rtlCol="0">
            <a:spAutoFit/>
          </a:bodyPr>
          <a:lstStyle/>
          <a:p>
            <a:r>
              <a:rPr lang="en-US" dirty="0"/>
              <a:t> THURSDAY</a:t>
            </a:r>
          </a:p>
        </p:txBody>
      </p:sp>
      <p:sp>
        <p:nvSpPr>
          <p:cNvPr id="70" name="Oval 69">
            <a:extLst>
              <a:ext uri="{FF2B5EF4-FFF2-40B4-BE49-F238E27FC236}">
                <a16:creationId xmlns:a16="http://schemas.microsoft.com/office/drawing/2014/main" id="{2C654F95-E868-C44B-BE36-E60C27C5ACE9}"/>
              </a:ext>
            </a:extLst>
          </p:cNvPr>
          <p:cNvSpPr/>
          <p:nvPr/>
        </p:nvSpPr>
        <p:spPr>
          <a:xfrm>
            <a:off x="1059180" y="2513489"/>
            <a:ext cx="914400" cy="6754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F78EBF3-0F70-B34F-8592-DBB43F8AF04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72" name="Rectangle 71">
            <a:extLst>
              <a:ext uri="{FF2B5EF4-FFF2-40B4-BE49-F238E27FC236}">
                <a16:creationId xmlns:a16="http://schemas.microsoft.com/office/drawing/2014/main" id="{2B165B97-9570-754A-B7BF-63EEF4A7F330}"/>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73" name="Rectangle 72">
            <a:extLst>
              <a:ext uri="{FF2B5EF4-FFF2-40B4-BE49-F238E27FC236}">
                <a16:creationId xmlns:a16="http://schemas.microsoft.com/office/drawing/2014/main" id="{568E5EDC-C04C-8F44-A590-30A853147480}"/>
              </a:ext>
            </a:extLst>
          </p:cNvPr>
          <p:cNvSpPr/>
          <p:nvPr/>
        </p:nvSpPr>
        <p:spPr>
          <a:xfrm>
            <a:off x="6124240" y="6429055"/>
            <a:ext cx="2954655" cy="369332"/>
          </a:xfrm>
          <a:prstGeom prst="rect">
            <a:avLst/>
          </a:prstGeom>
        </p:spPr>
        <p:txBody>
          <a:bodyPr wrap="none">
            <a:spAutoFit/>
          </a:bodyPr>
          <a:lstStyle/>
          <a:p>
            <a:r>
              <a:rPr lang="en-US" b="1" dirty="0">
                <a:solidFill>
                  <a:srgbClr val="C00000"/>
                </a:solidFill>
              </a:rPr>
              <a:t>Scientific Moderators 14 UTC</a:t>
            </a:r>
          </a:p>
        </p:txBody>
      </p:sp>
      <p:sp>
        <p:nvSpPr>
          <p:cNvPr id="74" name="Rectangle 73">
            <a:extLst>
              <a:ext uri="{FF2B5EF4-FFF2-40B4-BE49-F238E27FC236}">
                <a16:creationId xmlns:a16="http://schemas.microsoft.com/office/drawing/2014/main" id="{68B94559-85DF-4D43-8368-66EB2D39DE6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5526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p:txBody>
          <a:bodyPr/>
          <a:lstStyle/>
          <a:p>
            <a:r>
              <a:rPr lang="en-GB" dirty="0"/>
              <a:t>Scientific Parent Session Formats for 2021</a:t>
            </a:r>
            <a:endParaRPr lang="en-GB" b="1" dirty="0"/>
          </a:p>
        </p:txBody>
      </p:sp>
      <p:sp>
        <p:nvSpPr>
          <p:cNvPr id="8" name="Rectangle 7">
            <a:extLst>
              <a:ext uri="{FF2B5EF4-FFF2-40B4-BE49-F238E27FC236}">
                <a16:creationId xmlns:a16="http://schemas.microsoft.com/office/drawing/2014/main" id="{37B1A9B8-3AFB-5748-B831-2AD388910C41}"/>
              </a:ext>
            </a:extLst>
          </p:cNvPr>
          <p:cNvSpPr/>
          <p:nvPr/>
        </p:nvSpPr>
        <p:spPr>
          <a:xfrm>
            <a:off x="4254500" y="1968500"/>
            <a:ext cx="3657600" cy="120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10 Orals</a:t>
            </a:r>
          </a:p>
        </p:txBody>
      </p:sp>
      <p:sp>
        <p:nvSpPr>
          <p:cNvPr id="11" name="TextBox 10">
            <a:extLst>
              <a:ext uri="{FF2B5EF4-FFF2-40B4-BE49-F238E27FC236}">
                <a16:creationId xmlns:a16="http://schemas.microsoft.com/office/drawing/2014/main" id="{7C271C5D-7322-AC45-B2B1-E551ACEBD347}"/>
              </a:ext>
            </a:extLst>
          </p:cNvPr>
          <p:cNvSpPr txBox="1"/>
          <p:nvPr/>
        </p:nvSpPr>
        <p:spPr>
          <a:xfrm>
            <a:off x="636952" y="2127587"/>
            <a:ext cx="3060774" cy="1015663"/>
          </a:xfrm>
          <a:prstGeom prst="rect">
            <a:avLst/>
          </a:prstGeom>
          <a:noFill/>
        </p:spPr>
        <p:txBody>
          <a:bodyPr wrap="none" rtlCol="0">
            <a:spAutoFit/>
          </a:bodyPr>
          <a:lstStyle/>
          <a:p>
            <a:pPr algn="ctr"/>
            <a:r>
              <a:rPr lang="en-US" sz="3000" dirty="0"/>
              <a:t>1 Parent Scientific </a:t>
            </a:r>
          </a:p>
          <a:p>
            <a:pPr algn="ctr"/>
            <a:r>
              <a:rPr lang="en-US" sz="3000" dirty="0"/>
              <a:t>(2 hours) =</a:t>
            </a:r>
          </a:p>
        </p:txBody>
      </p:sp>
      <p:sp>
        <p:nvSpPr>
          <p:cNvPr id="15" name="TextBox 14">
            <a:extLst>
              <a:ext uri="{FF2B5EF4-FFF2-40B4-BE49-F238E27FC236}">
                <a16:creationId xmlns:a16="http://schemas.microsoft.com/office/drawing/2014/main" id="{526C47D1-D285-9E49-8DCC-0627F6FB50AF}"/>
              </a:ext>
            </a:extLst>
          </p:cNvPr>
          <p:cNvSpPr txBox="1"/>
          <p:nvPr/>
        </p:nvSpPr>
        <p:spPr>
          <a:xfrm>
            <a:off x="282622" y="4401046"/>
            <a:ext cx="3908378" cy="553998"/>
          </a:xfrm>
          <a:prstGeom prst="rect">
            <a:avLst/>
          </a:prstGeom>
          <a:noFill/>
        </p:spPr>
        <p:txBody>
          <a:bodyPr wrap="none" rtlCol="0">
            <a:spAutoFit/>
          </a:bodyPr>
          <a:lstStyle/>
          <a:p>
            <a:r>
              <a:rPr lang="en-US" sz="3000" dirty="0"/>
              <a:t>1 Parent CES (2 hours) =</a:t>
            </a:r>
          </a:p>
        </p:txBody>
      </p:sp>
      <p:grpSp>
        <p:nvGrpSpPr>
          <p:cNvPr id="4" name="Group 3">
            <a:extLst>
              <a:ext uri="{FF2B5EF4-FFF2-40B4-BE49-F238E27FC236}">
                <a16:creationId xmlns:a16="http://schemas.microsoft.com/office/drawing/2014/main" id="{500BAE46-ADC4-804E-8E05-76538DED76C1}"/>
              </a:ext>
            </a:extLst>
          </p:cNvPr>
          <p:cNvGrpSpPr/>
          <p:nvPr/>
        </p:nvGrpSpPr>
        <p:grpSpPr>
          <a:xfrm>
            <a:off x="7950200" y="1971288"/>
            <a:ext cx="3657600" cy="1200924"/>
            <a:chOff x="7950200" y="1968500"/>
            <a:chExt cx="3657600" cy="1200924"/>
          </a:xfrm>
        </p:grpSpPr>
        <p:sp>
          <p:nvSpPr>
            <p:cNvPr id="9" name="Rectangle 8">
              <a:extLst>
                <a:ext uri="{FF2B5EF4-FFF2-40B4-BE49-F238E27FC236}">
                  <a16:creationId xmlns:a16="http://schemas.microsoft.com/office/drawing/2014/main" id="{03430AEB-6470-BC42-AF30-88CBD5C8E2A3}"/>
                </a:ext>
              </a:extLst>
            </p:cNvPr>
            <p:cNvSpPr/>
            <p:nvPr/>
          </p:nvSpPr>
          <p:spPr>
            <a:xfrm>
              <a:off x="7950200" y="19685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17" name="Rectangle 16">
              <a:extLst>
                <a:ext uri="{FF2B5EF4-FFF2-40B4-BE49-F238E27FC236}">
                  <a16:creationId xmlns:a16="http://schemas.microsoft.com/office/drawing/2014/main" id="{BA739C32-CE2F-F344-B4D1-C7F31EB0699F}"/>
                </a:ext>
              </a:extLst>
            </p:cNvPr>
            <p:cNvSpPr/>
            <p:nvPr/>
          </p:nvSpPr>
          <p:spPr>
            <a:xfrm>
              <a:off x="7950200" y="2575064"/>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18" name="Rectangle 17">
            <a:extLst>
              <a:ext uri="{FF2B5EF4-FFF2-40B4-BE49-F238E27FC236}">
                <a16:creationId xmlns:a16="http://schemas.microsoft.com/office/drawing/2014/main" id="{C1D1CC80-F777-6D49-A621-C1FF1B4755E9}"/>
              </a:ext>
            </a:extLst>
          </p:cNvPr>
          <p:cNvSpPr/>
          <p:nvPr/>
        </p:nvSpPr>
        <p:spPr>
          <a:xfrm>
            <a:off x="4254500" y="4060438"/>
            <a:ext cx="1892300" cy="120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6 Orals</a:t>
            </a:r>
          </a:p>
        </p:txBody>
      </p:sp>
      <p:grpSp>
        <p:nvGrpSpPr>
          <p:cNvPr id="3" name="Group 2">
            <a:extLst>
              <a:ext uri="{FF2B5EF4-FFF2-40B4-BE49-F238E27FC236}">
                <a16:creationId xmlns:a16="http://schemas.microsoft.com/office/drawing/2014/main" id="{46C4BEFE-3B49-5046-BE3C-062C912EC3C1}"/>
              </a:ext>
            </a:extLst>
          </p:cNvPr>
          <p:cNvGrpSpPr/>
          <p:nvPr/>
        </p:nvGrpSpPr>
        <p:grpSpPr>
          <a:xfrm>
            <a:off x="7950200" y="4063226"/>
            <a:ext cx="3657600" cy="1200924"/>
            <a:chOff x="7950200" y="4051300"/>
            <a:chExt cx="3657600" cy="1200924"/>
          </a:xfrm>
        </p:grpSpPr>
        <p:sp>
          <p:nvSpPr>
            <p:cNvPr id="19" name="Rectangle 18">
              <a:extLst>
                <a:ext uri="{FF2B5EF4-FFF2-40B4-BE49-F238E27FC236}">
                  <a16:creationId xmlns:a16="http://schemas.microsoft.com/office/drawing/2014/main" id="{A8A842CD-8DCD-FA43-A204-15AD65FF6080}"/>
                </a:ext>
              </a:extLst>
            </p:cNvPr>
            <p:cNvSpPr/>
            <p:nvPr/>
          </p:nvSpPr>
          <p:spPr>
            <a:xfrm>
              <a:off x="7950200" y="40513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20" name="Rectangle 19">
              <a:extLst>
                <a:ext uri="{FF2B5EF4-FFF2-40B4-BE49-F238E27FC236}">
                  <a16:creationId xmlns:a16="http://schemas.microsoft.com/office/drawing/2014/main" id="{D8BF68F5-5251-FF40-9413-2F5DE8C49E65}"/>
                </a:ext>
              </a:extLst>
            </p:cNvPr>
            <p:cNvSpPr/>
            <p:nvPr/>
          </p:nvSpPr>
          <p:spPr>
            <a:xfrm>
              <a:off x="7950200" y="4657864"/>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21" name="Rectangle 20">
            <a:extLst>
              <a:ext uri="{FF2B5EF4-FFF2-40B4-BE49-F238E27FC236}">
                <a16:creationId xmlns:a16="http://schemas.microsoft.com/office/drawing/2014/main" id="{7C1B489B-C53F-6B40-A66F-159FD466630E}"/>
              </a:ext>
            </a:extLst>
          </p:cNvPr>
          <p:cNvSpPr/>
          <p:nvPr/>
        </p:nvSpPr>
        <p:spPr>
          <a:xfrm>
            <a:off x="6210300" y="4060438"/>
            <a:ext cx="1701800" cy="1206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Education</a:t>
            </a:r>
          </a:p>
          <a:p>
            <a:pPr algn="ctr"/>
            <a:r>
              <a:rPr lang="en-US" sz="2600" dirty="0"/>
              <a:t>Q&amp;A</a:t>
            </a:r>
          </a:p>
        </p:txBody>
      </p:sp>
      <p:sp>
        <p:nvSpPr>
          <p:cNvPr id="14" name="TextBox 13">
            <a:extLst>
              <a:ext uri="{FF2B5EF4-FFF2-40B4-BE49-F238E27FC236}">
                <a16:creationId xmlns:a16="http://schemas.microsoft.com/office/drawing/2014/main" id="{78AE7217-01CE-E542-8AA2-B09A433DF9A2}"/>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16" name="Rectangle 15">
            <a:extLst>
              <a:ext uri="{FF2B5EF4-FFF2-40B4-BE49-F238E27FC236}">
                <a16:creationId xmlns:a16="http://schemas.microsoft.com/office/drawing/2014/main" id="{DBF89474-1C8A-0043-B772-308DD895E048}"/>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22" name="Rectangle 21">
            <a:extLst>
              <a:ext uri="{FF2B5EF4-FFF2-40B4-BE49-F238E27FC236}">
                <a16:creationId xmlns:a16="http://schemas.microsoft.com/office/drawing/2014/main" id="{8F75FF27-BB4C-5745-9230-1177F72228D6}"/>
              </a:ext>
            </a:extLst>
          </p:cNvPr>
          <p:cNvSpPr/>
          <p:nvPr/>
        </p:nvSpPr>
        <p:spPr>
          <a:xfrm>
            <a:off x="6124240" y="6429055"/>
            <a:ext cx="2954655" cy="369332"/>
          </a:xfrm>
          <a:prstGeom prst="rect">
            <a:avLst/>
          </a:prstGeom>
        </p:spPr>
        <p:txBody>
          <a:bodyPr wrap="none">
            <a:spAutoFit/>
          </a:bodyPr>
          <a:lstStyle/>
          <a:p>
            <a:r>
              <a:rPr lang="en-US" b="1" dirty="0">
                <a:solidFill>
                  <a:srgbClr val="C00000"/>
                </a:solidFill>
              </a:rPr>
              <a:t>Scientific Moderators 14 UTC</a:t>
            </a:r>
          </a:p>
        </p:txBody>
      </p:sp>
      <p:sp>
        <p:nvSpPr>
          <p:cNvPr id="23" name="Rectangle 22">
            <a:extLst>
              <a:ext uri="{FF2B5EF4-FFF2-40B4-BE49-F238E27FC236}">
                <a16:creationId xmlns:a16="http://schemas.microsoft.com/office/drawing/2014/main" id="{0EFCAAE7-A991-894C-8A6E-C68DB55B7561}"/>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grpSp>
        <p:nvGrpSpPr>
          <p:cNvPr id="24" name="Group 23">
            <a:extLst>
              <a:ext uri="{FF2B5EF4-FFF2-40B4-BE49-F238E27FC236}">
                <a16:creationId xmlns:a16="http://schemas.microsoft.com/office/drawing/2014/main" id="{E100B613-8FAE-1D46-8799-AE0CACFD13E5}"/>
              </a:ext>
            </a:extLst>
          </p:cNvPr>
          <p:cNvGrpSpPr/>
          <p:nvPr/>
        </p:nvGrpSpPr>
        <p:grpSpPr>
          <a:xfrm>
            <a:off x="4255335" y="3239464"/>
            <a:ext cx="3656765" cy="669624"/>
            <a:chOff x="4255335" y="3239464"/>
            <a:chExt cx="3656765" cy="669624"/>
          </a:xfrm>
        </p:grpSpPr>
        <p:sp>
          <p:nvSpPr>
            <p:cNvPr id="25" name="Left Brace 24">
              <a:extLst>
                <a:ext uri="{FF2B5EF4-FFF2-40B4-BE49-F238E27FC236}">
                  <a16:creationId xmlns:a16="http://schemas.microsoft.com/office/drawing/2014/main" id="{DAA5367E-F491-3243-AEC1-68C51B7DC2AB}"/>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09891178-0987-ED48-9891-7A2A221DC969}"/>
                </a:ext>
              </a:extLst>
            </p:cNvPr>
            <p:cNvSpPr txBox="1"/>
            <p:nvPr/>
          </p:nvSpPr>
          <p:spPr>
            <a:xfrm>
              <a:off x="4913911" y="3539756"/>
              <a:ext cx="2651560" cy="369332"/>
            </a:xfrm>
            <a:prstGeom prst="rect">
              <a:avLst/>
            </a:prstGeom>
            <a:noFill/>
          </p:spPr>
          <p:txBody>
            <a:bodyPr wrap="none" rtlCol="0">
              <a:spAutoFit/>
            </a:bodyPr>
            <a:lstStyle/>
            <a:p>
              <a:r>
                <a:rPr lang="en-US" dirty="0"/>
                <a:t>Single Zoom session for all</a:t>
              </a:r>
            </a:p>
          </p:txBody>
        </p:sp>
      </p:grpSp>
      <p:grpSp>
        <p:nvGrpSpPr>
          <p:cNvPr id="27" name="Group 26">
            <a:extLst>
              <a:ext uri="{FF2B5EF4-FFF2-40B4-BE49-F238E27FC236}">
                <a16:creationId xmlns:a16="http://schemas.microsoft.com/office/drawing/2014/main" id="{88C21419-50CE-BB44-A882-0BA06A99C2DA}"/>
              </a:ext>
            </a:extLst>
          </p:cNvPr>
          <p:cNvGrpSpPr/>
          <p:nvPr/>
        </p:nvGrpSpPr>
        <p:grpSpPr>
          <a:xfrm>
            <a:off x="4254500" y="5380572"/>
            <a:ext cx="3656765" cy="669624"/>
            <a:chOff x="4255335" y="3239464"/>
            <a:chExt cx="3656765" cy="669624"/>
          </a:xfrm>
        </p:grpSpPr>
        <p:sp>
          <p:nvSpPr>
            <p:cNvPr id="28" name="Left Brace 27">
              <a:extLst>
                <a:ext uri="{FF2B5EF4-FFF2-40B4-BE49-F238E27FC236}">
                  <a16:creationId xmlns:a16="http://schemas.microsoft.com/office/drawing/2014/main" id="{CADA03B4-4FA7-F14B-8B0A-853673D21E48}"/>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DC09D53-2452-B440-A768-CF859F7F2E04}"/>
                </a:ext>
              </a:extLst>
            </p:cNvPr>
            <p:cNvSpPr txBox="1"/>
            <p:nvPr/>
          </p:nvSpPr>
          <p:spPr>
            <a:xfrm>
              <a:off x="4913911" y="3539756"/>
              <a:ext cx="2651560" cy="369332"/>
            </a:xfrm>
            <a:prstGeom prst="rect">
              <a:avLst/>
            </a:prstGeom>
            <a:noFill/>
          </p:spPr>
          <p:txBody>
            <a:bodyPr wrap="none" rtlCol="0">
              <a:spAutoFit/>
            </a:bodyPr>
            <a:lstStyle/>
            <a:p>
              <a:r>
                <a:rPr lang="en-US" dirty="0"/>
                <a:t>Single Zoom session for all</a:t>
              </a:r>
            </a:p>
          </p:txBody>
        </p:sp>
      </p:grpSp>
    </p:spTree>
    <p:extLst>
      <p:ext uri="{BB962C8B-B14F-4D97-AF65-F5344CB8AC3E}">
        <p14:creationId xmlns:p14="http://schemas.microsoft.com/office/powerpoint/2010/main" val="1655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a:xfrm>
            <a:off x="889000" y="296332"/>
            <a:ext cx="10515600" cy="1325563"/>
          </a:xfrm>
        </p:spPr>
        <p:txBody>
          <a:bodyPr/>
          <a:lstStyle/>
          <a:p>
            <a:r>
              <a:rPr lang="en-GB" dirty="0"/>
              <a:t>Second Hour of Scientific / CES Sessions</a:t>
            </a:r>
            <a:endParaRPr lang="en-GB" b="1" dirty="0"/>
          </a:p>
        </p:txBody>
      </p:sp>
      <p:sp>
        <p:nvSpPr>
          <p:cNvPr id="14" name="TextBox 13">
            <a:extLst>
              <a:ext uri="{FF2B5EF4-FFF2-40B4-BE49-F238E27FC236}">
                <a16:creationId xmlns:a16="http://schemas.microsoft.com/office/drawing/2014/main" id="{78AE7217-01CE-E542-8AA2-B09A433DF9A2}"/>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16" name="Rectangle 15">
            <a:extLst>
              <a:ext uri="{FF2B5EF4-FFF2-40B4-BE49-F238E27FC236}">
                <a16:creationId xmlns:a16="http://schemas.microsoft.com/office/drawing/2014/main" id="{DBF89474-1C8A-0043-B772-308DD895E048}"/>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22" name="Rectangle 21">
            <a:extLst>
              <a:ext uri="{FF2B5EF4-FFF2-40B4-BE49-F238E27FC236}">
                <a16:creationId xmlns:a16="http://schemas.microsoft.com/office/drawing/2014/main" id="{8F75FF27-BB4C-5745-9230-1177F72228D6}"/>
              </a:ext>
            </a:extLst>
          </p:cNvPr>
          <p:cNvSpPr/>
          <p:nvPr/>
        </p:nvSpPr>
        <p:spPr>
          <a:xfrm>
            <a:off x="6124240" y="6429055"/>
            <a:ext cx="2954655" cy="369332"/>
          </a:xfrm>
          <a:prstGeom prst="rect">
            <a:avLst/>
          </a:prstGeom>
        </p:spPr>
        <p:txBody>
          <a:bodyPr wrap="none">
            <a:spAutoFit/>
          </a:bodyPr>
          <a:lstStyle/>
          <a:p>
            <a:r>
              <a:rPr lang="en-US" b="1" dirty="0">
                <a:solidFill>
                  <a:srgbClr val="C00000"/>
                </a:solidFill>
              </a:rPr>
              <a:t>Scientific Moderators 14 UTC</a:t>
            </a:r>
          </a:p>
        </p:txBody>
      </p:sp>
      <p:sp>
        <p:nvSpPr>
          <p:cNvPr id="23" name="Rectangle 22">
            <a:extLst>
              <a:ext uri="{FF2B5EF4-FFF2-40B4-BE49-F238E27FC236}">
                <a16:creationId xmlns:a16="http://schemas.microsoft.com/office/drawing/2014/main" id="{0EFCAAE7-A991-894C-8A6E-C68DB55B7561}"/>
              </a:ext>
            </a:extLst>
          </p:cNvPr>
          <p:cNvSpPr/>
          <p:nvPr/>
        </p:nvSpPr>
        <p:spPr>
          <a:xfrm>
            <a:off x="9234787" y="6429055"/>
            <a:ext cx="2902333" cy="369332"/>
          </a:xfrm>
          <a:prstGeom prst="rect">
            <a:avLst/>
          </a:prstGeom>
        </p:spPr>
        <p:txBody>
          <a:bodyPr wrap="none">
            <a:spAutoFit/>
          </a:bodyPr>
          <a:lstStyle/>
          <a:p>
            <a:r>
              <a:rPr lang="en-US" dirty="0"/>
              <a:t>Poster Facilitators 14:30 UTC</a:t>
            </a:r>
          </a:p>
        </p:txBody>
      </p:sp>
      <p:sp>
        <p:nvSpPr>
          <p:cNvPr id="30" name="Rectangle 29">
            <a:extLst>
              <a:ext uri="{FF2B5EF4-FFF2-40B4-BE49-F238E27FC236}">
                <a16:creationId xmlns:a16="http://schemas.microsoft.com/office/drawing/2014/main" id="{6D0B7872-FC9A-0645-8E81-798EF0AFF934}"/>
              </a:ext>
            </a:extLst>
          </p:cNvPr>
          <p:cNvSpPr/>
          <p:nvPr/>
        </p:nvSpPr>
        <p:spPr>
          <a:xfrm>
            <a:off x="706438" y="2386406"/>
            <a:ext cx="3657600"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10 Orals</a:t>
            </a:r>
          </a:p>
        </p:txBody>
      </p:sp>
      <p:grpSp>
        <p:nvGrpSpPr>
          <p:cNvPr id="31" name="Group 30">
            <a:extLst>
              <a:ext uri="{FF2B5EF4-FFF2-40B4-BE49-F238E27FC236}">
                <a16:creationId xmlns:a16="http://schemas.microsoft.com/office/drawing/2014/main" id="{DCFC7767-F58C-CF45-A7D4-C16DBD903634}"/>
              </a:ext>
            </a:extLst>
          </p:cNvPr>
          <p:cNvGrpSpPr/>
          <p:nvPr/>
        </p:nvGrpSpPr>
        <p:grpSpPr>
          <a:xfrm>
            <a:off x="706438" y="3133932"/>
            <a:ext cx="3657600" cy="1437912"/>
            <a:chOff x="7950200" y="1968500"/>
            <a:chExt cx="3657600" cy="1437912"/>
          </a:xfrm>
        </p:grpSpPr>
        <p:sp>
          <p:nvSpPr>
            <p:cNvPr id="32" name="Rectangle 31">
              <a:extLst>
                <a:ext uri="{FF2B5EF4-FFF2-40B4-BE49-F238E27FC236}">
                  <a16:creationId xmlns:a16="http://schemas.microsoft.com/office/drawing/2014/main" id="{E9BCC61F-B643-F346-B17F-1019EC520CDA}"/>
                </a:ext>
              </a:extLst>
            </p:cNvPr>
            <p:cNvSpPr/>
            <p:nvPr/>
          </p:nvSpPr>
          <p:spPr>
            <a:xfrm>
              <a:off x="7950200" y="19685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33" name="Rectangle 32">
              <a:extLst>
                <a:ext uri="{FF2B5EF4-FFF2-40B4-BE49-F238E27FC236}">
                  <a16:creationId xmlns:a16="http://schemas.microsoft.com/office/drawing/2014/main" id="{DE9F508C-078A-2F45-88C1-7871B96AA5D6}"/>
                </a:ext>
              </a:extLst>
            </p:cNvPr>
            <p:cNvSpPr/>
            <p:nvPr/>
          </p:nvSpPr>
          <p:spPr>
            <a:xfrm>
              <a:off x="7950200" y="2812052"/>
              <a:ext cx="3657600"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34" name="Rectangle 33">
            <a:extLst>
              <a:ext uri="{FF2B5EF4-FFF2-40B4-BE49-F238E27FC236}">
                <a16:creationId xmlns:a16="http://schemas.microsoft.com/office/drawing/2014/main" id="{606C600F-A888-E244-9305-D26CFEA9D094}"/>
              </a:ext>
            </a:extLst>
          </p:cNvPr>
          <p:cNvSpPr/>
          <p:nvPr/>
        </p:nvSpPr>
        <p:spPr>
          <a:xfrm>
            <a:off x="5222380" y="2386406"/>
            <a:ext cx="1455738"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Orals</a:t>
            </a:r>
          </a:p>
        </p:txBody>
      </p:sp>
      <p:sp>
        <p:nvSpPr>
          <p:cNvPr id="35" name="Rectangle 34">
            <a:extLst>
              <a:ext uri="{FF2B5EF4-FFF2-40B4-BE49-F238E27FC236}">
                <a16:creationId xmlns:a16="http://schemas.microsoft.com/office/drawing/2014/main" id="{C725A167-33DD-B54B-A1A8-38A26E436B76}"/>
              </a:ext>
            </a:extLst>
          </p:cNvPr>
          <p:cNvSpPr/>
          <p:nvPr/>
        </p:nvSpPr>
        <p:spPr>
          <a:xfrm>
            <a:off x="7021015" y="2386406"/>
            <a:ext cx="1455738"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Orals</a:t>
            </a:r>
          </a:p>
        </p:txBody>
      </p:sp>
      <p:sp>
        <p:nvSpPr>
          <p:cNvPr id="36" name="Rectangle 35">
            <a:extLst>
              <a:ext uri="{FF2B5EF4-FFF2-40B4-BE49-F238E27FC236}">
                <a16:creationId xmlns:a16="http://schemas.microsoft.com/office/drawing/2014/main" id="{2D75197E-3E57-9148-8912-F00FB9D10E91}"/>
              </a:ext>
            </a:extLst>
          </p:cNvPr>
          <p:cNvSpPr/>
          <p:nvPr/>
        </p:nvSpPr>
        <p:spPr>
          <a:xfrm>
            <a:off x="523546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39" name="Rectangle 38">
            <a:extLst>
              <a:ext uri="{FF2B5EF4-FFF2-40B4-BE49-F238E27FC236}">
                <a16:creationId xmlns:a16="http://schemas.microsoft.com/office/drawing/2014/main" id="{E63CD2B8-C90C-FC4B-BC30-47716EFEE6B4}"/>
              </a:ext>
            </a:extLst>
          </p:cNvPr>
          <p:cNvSpPr/>
          <p:nvPr/>
        </p:nvSpPr>
        <p:spPr>
          <a:xfrm>
            <a:off x="877876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0" name="Rectangle 39">
            <a:extLst>
              <a:ext uri="{FF2B5EF4-FFF2-40B4-BE49-F238E27FC236}">
                <a16:creationId xmlns:a16="http://schemas.microsoft.com/office/drawing/2014/main" id="{5550E4E2-44A8-D648-B808-6EC3F427F01C}"/>
              </a:ext>
            </a:extLst>
          </p:cNvPr>
          <p:cNvSpPr/>
          <p:nvPr/>
        </p:nvSpPr>
        <p:spPr>
          <a:xfrm>
            <a:off x="700711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1" name="Rectangle 40">
            <a:extLst>
              <a:ext uri="{FF2B5EF4-FFF2-40B4-BE49-F238E27FC236}">
                <a16:creationId xmlns:a16="http://schemas.microsoft.com/office/drawing/2014/main" id="{E8A937EB-8FA8-D746-A226-2F8308C09569}"/>
              </a:ext>
            </a:extLst>
          </p:cNvPr>
          <p:cNvSpPr/>
          <p:nvPr/>
        </p:nvSpPr>
        <p:spPr>
          <a:xfrm>
            <a:off x="1055041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2" name="Rectangle 41">
            <a:extLst>
              <a:ext uri="{FF2B5EF4-FFF2-40B4-BE49-F238E27FC236}">
                <a16:creationId xmlns:a16="http://schemas.microsoft.com/office/drawing/2014/main" id="{6FB221EB-83DB-E24E-922F-355494CB774E}"/>
              </a:ext>
            </a:extLst>
          </p:cNvPr>
          <p:cNvSpPr/>
          <p:nvPr/>
        </p:nvSpPr>
        <p:spPr>
          <a:xfrm>
            <a:off x="523546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3" name="Rectangle 42">
            <a:extLst>
              <a:ext uri="{FF2B5EF4-FFF2-40B4-BE49-F238E27FC236}">
                <a16:creationId xmlns:a16="http://schemas.microsoft.com/office/drawing/2014/main" id="{9E1DDB61-7D7F-7344-9285-1C3B1FA9D8CE}"/>
              </a:ext>
            </a:extLst>
          </p:cNvPr>
          <p:cNvSpPr/>
          <p:nvPr/>
        </p:nvSpPr>
        <p:spPr>
          <a:xfrm>
            <a:off x="877876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4" name="Rectangle 43">
            <a:extLst>
              <a:ext uri="{FF2B5EF4-FFF2-40B4-BE49-F238E27FC236}">
                <a16:creationId xmlns:a16="http://schemas.microsoft.com/office/drawing/2014/main" id="{1E3F0523-C630-794F-95C5-80FFD4823469}"/>
              </a:ext>
            </a:extLst>
          </p:cNvPr>
          <p:cNvSpPr/>
          <p:nvPr/>
        </p:nvSpPr>
        <p:spPr>
          <a:xfrm>
            <a:off x="700711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5" name="Rectangle 44">
            <a:extLst>
              <a:ext uri="{FF2B5EF4-FFF2-40B4-BE49-F238E27FC236}">
                <a16:creationId xmlns:a16="http://schemas.microsoft.com/office/drawing/2014/main" id="{59A18640-D724-7541-A284-4B855BD9B81B}"/>
              </a:ext>
            </a:extLst>
          </p:cNvPr>
          <p:cNvSpPr/>
          <p:nvPr/>
        </p:nvSpPr>
        <p:spPr>
          <a:xfrm>
            <a:off x="1055041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5" name="Right Arrow 4">
            <a:extLst>
              <a:ext uri="{FF2B5EF4-FFF2-40B4-BE49-F238E27FC236}">
                <a16:creationId xmlns:a16="http://schemas.microsoft.com/office/drawing/2014/main" id="{5EDECEF2-8674-5945-B874-C0695E0C2F69}"/>
              </a:ext>
            </a:extLst>
          </p:cNvPr>
          <p:cNvSpPr/>
          <p:nvPr/>
        </p:nvSpPr>
        <p:spPr>
          <a:xfrm>
            <a:off x="4506392" y="2402223"/>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70996010-8513-AE4E-8CC2-F5A5A8FEDDC3}"/>
              </a:ext>
            </a:extLst>
          </p:cNvPr>
          <p:cNvSpPr/>
          <p:nvPr/>
        </p:nvSpPr>
        <p:spPr>
          <a:xfrm>
            <a:off x="4506392" y="3182551"/>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DAAFA9B7-60C9-F74B-A297-F3B3410141D1}"/>
              </a:ext>
            </a:extLst>
          </p:cNvPr>
          <p:cNvSpPr/>
          <p:nvPr/>
        </p:nvSpPr>
        <p:spPr>
          <a:xfrm>
            <a:off x="4506392" y="4025475"/>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1554DFA-5B8B-E145-9538-1F5B856BBA2F}"/>
              </a:ext>
            </a:extLst>
          </p:cNvPr>
          <p:cNvGrpSpPr/>
          <p:nvPr/>
        </p:nvGrpSpPr>
        <p:grpSpPr>
          <a:xfrm>
            <a:off x="5098422" y="4829283"/>
            <a:ext cx="7038698" cy="751956"/>
            <a:chOff x="4255335" y="3239464"/>
            <a:chExt cx="3656765" cy="751956"/>
          </a:xfrm>
        </p:grpSpPr>
        <p:sp>
          <p:nvSpPr>
            <p:cNvPr id="49" name="Left Brace 48">
              <a:extLst>
                <a:ext uri="{FF2B5EF4-FFF2-40B4-BE49-F238E27FC236}">
                  <a16:creationId xmlns:a16="http://schemas.microsoft.com/office/drawing/2014/main" id="{D1522F0C-041F-294F-AFDF-6DC10D1A0357}"/>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F88FEC3A-6578-224C-BE53-EF86D45F1F55}"/>
                </a:ext>
              </a:extLst>
            </p:cNvPr>
            <p:cNvSpPr txBox="1"/>
            <p:nvPr/>
          </p:nvSpPr>
          <p:spPr>
            <a:xfrm>
              <a:off x="5597152" y="3622088"/>
              <a:ext cx="950954" cy="369332"/>
            </a:xfrm>
            <a:prstGeom prst="rect">
              <a:avLst/>
            </a:prstGeom>
            <a:noFill/>
          </p:spPr>
          <p:txBody>
            <a:bodyPr wrap="none" rtlCol="0">
              <a:spAutoFit/>
            </a:bodyPr>
            <a:lstStyle/>
            <a:p>
              <a:r>
                <a:rPr lang="en-US" dirty="0"/>
                <a:t>Small Group Q&amp;A</a:t>
              </a:r>
            </a:p>
          </p:txBody>
        </p:sp>
      </p:grpSp>
    </p:spTree>
    <p:extLst>
      <p:ext uri="{BB962C8B-B14F-4D97-AF65-F5344CB8AC3E}">
        <p14:creationId xmlns:p14="http://schemas.microsoft.com/office/powerpoint/2010/main" val="12162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b="1" dirty="0">
                <a:solidFill>
                  <a:srgbClr val="C00000"/>
                </a:solidFill>
              </a:rPr>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8" name="Title 1">
            <a:extLst>
              <a:ext uri="{FF2B5EF4-FFF2-40B4-BE49-F238E27FC236}">
                <a16:creationId xmlns:a16="http://schemas.microsoft.com/office/drawing/2014/main" id="{130056C8-3EB2-E54C-BC02-FBC7590579E9}"/>
              </a:ext>
            </a:extLst>
          </p:cNvPr>
          <p:cNvSpPr txBox="1">
            <a:spLocks/>
          </p:cNvSpPr>
          <p:nvPr/>
        </p:nvSpPr>
        <p:spPr>
          <a:xfrm>
            <a:off x="866440" y="19852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Welcome Educational Moderators!</a:t>
            </a:r>
            <a:endParaRPr lang="en-GB" sz="4500" b="1" dirty="0"/>
          </a:p>
        </p:txBody>
      </p:sp>
    </p:spTree>
    <p:extLst>
      <p:ext uri="{BB962C8B-B14F-4D97-AF65-F5344CB8AC3E}">
        <p14:creationId xmlns:p14="http://schemas.microsoft.com/office/powerpoint/2010/main" val="3904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b="1" dirty="0">
                <a:solidFill>
                  <a:srgbClr val="C00000"/>
                </a:solidFill>
              </a:rPr>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2" name="TextBox 1">
            <a:extLst>
              <a:ext uri="{FF2B5EF4-FFF2-40B4-BE49-F238E27FC236}">
                <a16:creationId xmlns:a16="http://schemas.microsoft.com/office/drawing/2014/main" id="{A7B43A19-30B1-7D4F-8F1E-647E221118F9}"/>
              </a:ext>
            </a:extLst>
          </p:cNvPr>
          <p:cNvSpPr txBox="1"/>
          <p:nvPr/>
        </p:nvSpPr>
        <p:spPr>
          <a:xfrm>
            <a:off x="377190" y="923367"/>
            <a:ext cx="11321708" cy="5586145"/>
          </a:xfrm>
          <a:prstGeom prst="rect">
            <a:avLst/>
          </a:prstGeom>
          <a:noFill/>
        </p:spPr>
        <p:txBody>
          <a:bodyPr wrap="square" rtlCol="0">
            <a:spAutoFit/>
          </a:bodyPr>
          <a:lstStyle/>
          <a:p>
            <a:r>
              <a:rPr lang="en-US" sz="1700" i="1" dirty="0"/>
              <a:t>Before the Live session</a:t>
            </a:r>
            <a:endParaRPr lang="en-US" sz="1700" dirty="0"/>
          </a:p>
          <a:p>
            <a:pPr marL="742950" lvl="1" indent="-285750">
              <a:buFont typeface="Arial" panose="020B0604020202020204" pitchFamily="34" charset="0"/>
              <a:buChar char="•"/>
            </a:pPr>
            <a:r>
              <a:rPr lang="en-US" sz="1700" dirty="0"/>
              <a:t>Feel free to reach out to your co-moderator to coordinate if desired</a:t>
            </a:r>
          </a:p>
          <a:p>
            <a:pPr marL="742950" lvl="1" indent="-285750">
              <a:buFont typeface="Arial" panose="020B0604020202020204" pitchFamily="34" charset="0"/>
              <a:buChar char="•"/>
            </a:pPr>
            <a:r>
              <a:rPr lang="en-US" sz="1700" dirty="0"/>
              <a:t>Familiarize yourself with presentations and ask questions in the associated chats</a:t>
            </a:r>
          </a:p>
          <a:p>
            <a:pPr marL="285750" indent="-285750">
              <a:buFont typeface="Arial" panose="020B0604020202020204" pitchFamily="34" charset="0"/>
              <a:buChar char="•"/>
            </a:pPr>
            <a:endParaRPr lang="en-US" sz="1700" dirty="0"/>
          </a:p>
          <a:p>
            <a:r>
              <a:rPr lang="en-US" sz="1700" i="1" dirty="0"/>
              <a:t>During the Live session</a:t>
            </a:r>
          </a:p>
          <a:p>
            <a:pPr marL="742950" lvl="1" indent="-285750">
              <a:buFont typeface="Arial" panose="020B0604020202020204" pitchFamily="34" charset="0"/>
              <a:buChar char="•"/>
            </a:pPr>
            <a:r>
              <a:rPr lang="en-US" sz="1700" dirty="0"/>
              <a:t>Log-in to the Live Session ~20 min in advance of the session to ensure that you can get in, and that you can share your screen and create polls.</a:t>
            </a:r>
          </a:p>
          <a:p>
            <a:pPr lvl="1"/>
            <a:r>
              <a:rPr lang="en-US" sz="1700" dirty="0"/>
              <a:t>	</a:t>
            </a:r>
            <a:r>
              <a:rPr lang="en-US" sz="1700" b="1" i="1" dirty="0"/>
              <a:t>If you can’t get in to your session</a:t>
            </a:r>
            <a:r>
              <a:rPr lang="en-US" sz="1700" b="1" i="1" dirty="0">
                <a:sym typeface="Wingdings" pitchFamily="2" charset="2"/>
              </a:rPr>
              <a:t> </a:t>
            </a:r>
            <a:r>
              <a:rPr lang="en-US" sz="1700" b="1" i="1" dirty="0"/>
              <a:t>Go to “Need Help” on meeting homepage and email </a:t>
            </a:r>
            <a:r>
              <a:rPr lang="en-US" sz="1700" b="1" i="1" dirty="0" err="1"/>
              <a:t>sally@ismrm.org</a:t>
            </a:r>
            <a:endParaRPr lang="en-US" sz="1700" dirty="0"/>
          </a:p>
          <a:p>
            <a:pPr marL="742950" lvl="1" indent="-285750">
              <a:buFont typeface="Arial" panose="020B0604020202020204" pitchFamily="34" charset="0"/>
              <a:buChar char="•"/>
            </a:pPr>
            <a:r>
              <a:rPr lang="en-US" sz="1700" dirty="0"/>
              <a:t>When session starts, introduce name of session, welcome all participants, introduce yourself and your co-moderator(s)</a:t>
            </a:r>
          </a:p>
          <a:p>
            <a:pPr marL="742950" lvl="1" indent="-285750">
              <a:buFont typeface="Arial" panose="020B0604020202020204" pitchFamily="34" charset="0"/>
              <a:buChar char="•"/>
            </a:pPr>
            <a:r>
              <a:rPr lang="en-US" sz="1700" dirty="0"/>
              <a:t>Describe the session format</a:t>
            </a:r>
            <a:r>
              <a:rPr lang="en-US" sz="1700" dirty="0">
                <a:sym typeface="Wingdings" pitchFamily="2" charset="2"/>
              </a:rPr>
              <a:t>  </a:t>
            </a:r>
            <a:r>
              <a:rPr lang="en-US" sz="1700" dirty="0"/>
              <a:t>You can use our Intro Template if you would like</a:t>
            </a:r>
          </a:p>
          <a:p>
            <a:pPr lvl="2"/>
            <a:r>
              <a:rPr lang="en-US" sz="1700" dirty="0"/>
              <a:t>Starting with 10 oral presentations (~60 min)</a:t>
            </a:r>
          </a:p>
          <a:p>
            <a:pPr lvl="2"/>
            <a:r>
              <a:rPr lang="en-US" sz="1700" dirty="0"/>
              <a:t>Zoom Q&amp;A with speakers in the second hour</a:t>
            </a:r>
          </a:p>
          <a:p>
            <a:pPr marL="742950" lvl="1" indent="-285750">
              <a:buFont typeface="Arial" panose="020B0604020202020204" pitchFamily="34" charset="0"/>
              <a:buChar char="•"/>
            </a:pPr>
            <a:r>
              <a:rPr lang="en-US" sz="1700" dirty="0"/>
              <a:t>Encourage participants to ask questions in the chat and specify who they are directed to</a:t>
            </a:r>
          </a:p>
          <a:p>
            <a:pPr marL="742950" lvl="1" indent="-285750">
              <a:buFont typeface="Arial" panose="020B0604020202020204" pitchFamily="34" charset="0"/>
              <a:buChar char="•"/>
            </a:pPr>
            <a:r>
              <a:rPr lang="en-US" sz="1700" dirty="0"/>
              <a:t>Ask AV Expert to start oral presentations</a:t>
            </a:r>
          </a:p>
          <a:p>
            <a:pPr marL="742950" lvl="1" indent="-285750">
              <a:buFont typeface="Arial" panose="020B0604020202020204" pitchFamily="34" charset="0"/>
              <a:buChar char="•"/>
            </a:pPr>
            <a:r>
              <a:rPr lang="en-US" sz="1700" dirty="0"/>
              <a:t>After all 10 orals, thank oral speakers and invite participants to </a:t>
            </a:r>
            <a:r>
              <a:rPr lang="en-US" sz="1700" b="1" i="1" dirty="0"/>
              <a:t>Small Group Q&amp;A portion </a:t>
            </a:r>
            <a:r>
              <a:rPr lang="en-US" sz="1700" dirty="0"/>
              <a:t>with oral and poster presenters</a:t>
            </a:r>
          </a:p>
          <a:p>
            <a:pPr marL="742950" lvl="1" indent="-285750">
              <a:buFont typeface="Arial" panose="020B0604020202020204" pitchFamily="34" charset="0"/>
              <a:buChar char="•"/>
            </a:pPr>
            <a:endParaRPr lang="en-US" sz="1700" dirty="0"/>
          </a:p>
          <a:p>
            <a:r>
              <a:rPr lang="en-US" sz="1700" i="1" dirty="0"/>
              <a:t>After the Live session</a:t>
            </a:r>
          </a:p>
          <a:p>
            <a:pPr marL="742950" lvl="1" indent="-285750">
              <a:buFont typeface="Arial" panose="020B0604020202020204" pitchFamily="34" charset="0"/>
              <a:buChar char="•"/>
            </a:pPr>
            <a:r>
              <a:rPr lang="en-US" sz="1700" dirty="0"/>
              <a:t>Visit the speaker small group Q&amp;A sessions to encourage discussion</a:t>
            </a:r>
          </a:p>
          <a:p>
            <a:pPr marL="742950" lvl="1" indent="-285750">
              <a:buFont typeface="Arial" panose="020B0604020202020204" pitchFamily="34" charset="0"/>
              <a:buChar char="•"/>
            </a:pPr>
            <a:r>
              <a:rPr lang="en-US" sz="1700" dirty="0"/>
              <a:t>Visit the poster sessions associated with the parent session</a:t>
            </a:r>
          </a:p>
          <a:p>
            <a:pPr marL="742950" lvl="1" indent="-285750">
              <a:buFont typeface="Arial" panose="020B0604020202020204" pitchFamily="34" charset="0"/>
              <a:buChar char="•"/>
            </a:pPr>
            <a:endParaRPr lang="en-US" sz="1700" dirty="0"/>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5293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Moderating a Scientific Session</a:t>
            </a:r>
            <a:endParaRPr lang="en-GB" sz="4500" b="1" dirty="0"/>
          </a:p>
        </p:txBody>
      </p:sp>
    </p:spTree>
    <p:extLst>
      <p:ext uri="{BB962C8B-B14F-4D97-AF65-F5344CB8AC3E}">
        <p14:creationId xmlns:p14="http://schemas.microsoft.com/office/powerpoint/2010/main" val="3454199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b="1" dirty="0">
                <a:solidFill>
                  <a:srgbClr val="C00000"/>
                </a:solidFill>
              </a:rPr>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222584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Scientific Moderators… any questions?</a:t>
            </a:r>
            <a:endParaRPr lang="en-GB" sz="4500" b="1" dirty="0"/>
          </a:p>
        </p:txBody>
      </p:sp>
    </p:spTree>
    <p:extLst>
      <p:ext uri="{BB962C8B-B14F-4D97-AF65-F5344CB8AC3E}">
        <p14:creationId xmlns:p14="http://schemas.microsoft.com/office/powerpoint/2010/main" val="187452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902333" cy="369332"/>
          </a:xfrm>
          <a:prstGeom prst="rect">
            <a:avLst/>
          </a:prstGeom>
        </p:spPr>
        <p:txBody>
          <a:bodyPr wrap="none">
            <a:spAutoFit/>
          </a:bodyPr>
          <a:lstStyle/>
          <a:p>
            <a:r>
              <a:rPr lang="en-US" b="1" dirty="0">
                <a:solidFill>
                  <a:srgbClr val="C00000"/>
                </a:solidFill>
              </a:rPr>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19852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Welcome Poster Facilitators!</a:t>
            </a:r>
            <a:endParaRPr lang="en-GB" sz="4500" b="1" dirty="0"/>
          </a:p>
        </p:txBody>
      </p:sp>
    </p:spTree>
    <p:extLst>
      <p:ext uri="{BB962C8B-B14F-4D97-AF65-F5344CB8AC3E}">
        <p14:creationId xmlns:p14="http://schemas.microsoft.com/office/powerpoint/2010/main" val="269629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p:txBody>
          <a:bodyPr/>
          <a:lstStyle/>
          <a:p>
            <a:r>
              <a:rPr lang="en-GB" dirty="0"/>
              <a:t>Weekday Scientific Schedule</a:t>
            </a:r>
            <a:endParaRPr lang="en-GB" b="1" dirty="0"/>
          </a:p>
        </p:txBody>
      </p:sp>
      <p:grpSp>
        <p:nvGrpSpPr>
          <p:cNvPr id="20" name="Group 19">
            <a:extLst>
              <a:ext uri="{FF2B5EF4-FFF2-40B4-BE49-F238E27FC236}">
                <a16:creationId xmlns:a16="http://schemas.microsoft.com/office/drawing/2014/main" id="{47DA88D9-926D-5D44-ABE9-C1F89D5A8BCF}"/>
              </a:ext>
            </a:extLst>
          </p:cNvPr>
          <p:cNvGrpSpPr/>
          <p:nvPr/>
        </p:nvGrpSpPr>
        <p:grpSpPr>
          <a:xfrm>
            <a:off x="1303020" y="2634615"/>
            <a:ext cx="480060" cy="2499360"/>
            <a:chOff x="960120" y="2983230"/>
            <a:chExt cx="480060" cy="2499360"/>
          </a:xfrm>
        </p:grpSpPr>
        <p:sp>
          <p:nvSpPr>
            <p:cNvPr id="5" name="Rectangle 4">
              <a:extLst>
                <a:ext uri="{FF2B5EF4-FFF2-40B4-BE49-F238E27FC236}">
                  <a16:creationId xmlns:a16="http://schemas.microsoft.com/office/drawing/2014/main" id="{73B06389-D07D-4547-A567-9262269654DF}"/>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Rectangle 6">
              <a:extLst>
                <a:ext uri="{FF2B5EF4-FFF2-40B4-BE49-F238E27FC236}">
                  <a16:creationId xmlns:a16="http://schemas.microsoft.com/office/drawing/2014/main" id="{1044121C-7A82-E14D-95DD-A544DEE6F8CD}"/>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Rectangle 7">
              <a:extLst>
                <a:ext uri="{FF2B5EF4-FFF2-40B4-BE49-F238E27FC236}">
                  <a16:creationId xmlns:a16="http://schemas.microsoft.com/office/drawing/2014/main" id="{439B0306-63C2-FD44-B67F-0B839F13CD12}"/>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 name="Rectangle 8">
              <a:extLst>
                <a:ext uri="{FF2B5EF4-FFF2-40B4-BE49-F238E27FC236}">
                  <a16:creationId xmlns:a16="http://schemas.microsoft.com/office/drawing/2014/main" id="{689858CE-E8F1-A640-8D4D-8804295BEA7C}"/>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grpSp>
      <p:grpSp>
        <p:nvGrpSpPr>
          <p:cNvPr id="19" name="Group 18">
            <a:extLst>
              <a:ext uri="{FF2B5EF4-FFF2-40B4-BE49-F238E27FC236}">
                <a16:creationId xmlns:a16="http://schemas.microsoft.com/office/drawing/2014/main" id="{E5F52B9F-F5AD-8F49-B081-AFE834B92279}"/>
              </a:ext>
            </a:extLst>
          </p:cNvPr>
          <p:cNvGrpSpPr/>
          <p:nvPr/>
        </p:nvGrpSpPr>
        <p:grpSpPr>
          <a:xfrm>
            <a:off x="1817370" y="2634615"/>
            <a:ext cx="480060" cy="2499360"/>
            <a:chOff x="1474470" y="2994660"/>
            <a:chExt cx="480060" cy="2499360"/>
          </a:xfrm>
          <a:solidFill>
            <a:schemeClr val="accent2"/>
          </a:solidFill>
        </p:grpSpPr>
        <p:sp>
          <p:nvSpPr>
            <p:cNvPr id="10" name="Rectangle 9">
              <a:extLst>
                <a:ext uri="{FF2B5EF4-FFF2-40B4-BE49-F238E27FC236}">
                  <a16:creationId xmlns:a16="http://schemas.microsoft.com/office/drawing/2014/main" id="{5469A6A6-B038-9043-A158-3597A193E63A}"/>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 name="Rectangle 10">
              <a:extLst>
                <a:ext uri="{FF2B5EF4-FFF2-40B4-BE49-F238E27FC236}">
                  <a16:creationId xmlns:a16="http://schemas.microsoft.com/office/drawing/2014/main" id="{2E326B29-80C9-6541-9275-92089CEC4613}"/>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Rectangle 11">
              <a:extLst>
                <a:ext uri="{FF2B5EF4-FFF2-40B4-BE49-F238E27FC236}">
                  <a16:creationId xmlns:a16="http://schemas.microsoft.com/office/drawing/2014/main" id="{81F913A4-1BBA-6F45-984D-4B5F5626E004}"/>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3" name="Rectangle 12">
              <a:extLst>
                <a:ext uri="{FF2B5EF4-FFF2-40B4-BE49-F238E27FC236}">
                  <a16:creationId xmlns:a16="http://schemas.microsoft.com/office/drawing/2014/main" id="{061E06C4-CE35-A349-93FD-87422352C9D1}"/>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nvGrpSpPr>
          <p:cNvPr id="6" name="Group 5">
            <a:extLst>
              <a:ext uri="{FF2B5EF4-FFF2-40B4-BE49-F238E27FC236}">
                <a16:creationId xmlns:a16="http://schemas.microsoft.com/office/drawing/2014/main" id="{31D1884D-086E-634F-9FC0-F558E56EF504}"/>
              </a:ext>
            </a:extLst>
          </p:cNvPr>
          <p:cNvGrpSpPr/>
          <p:nvPr/>
        </p:nvGrpSpPr>
        <p:grpSpPr>
          <a:xfrm>
            <a:off x="2331720" y="2634615"/>
            <a:ext cx="480060" cy="2499360"/>
            <a:chOff x="1988820" y="2983230"/>
            <a:chExt cx="480060" cy="2499360"/>
          </a:xfrm>
          <a:solidFill>
            <a:schemeClr val="accent4"/>
          </a:solidFill>
        </p:grpSpPr>
        <p:sp>
          <p:nvSpPr>
            <p:cNvPr id="15" name="Rectangle 14">
              <a:extLst>
                <a:ext uri="{FF2B5EF4-FFF2-40B4-BE49-F238E27FC236}">
                  <a16:creationId xmlns:a16="http://schemas.microsoft.com/office/drawing/2014/main" id="{C538EDC6-34D5-E44E-AC6A-6D78C36F1873}"/>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2FC5F14B-72CA-3240-88F2-F978289C0AC4}"/>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7" name="Rectangle 16">
              <a:extLst>
                <a:ext uri="{FF2B5EF4-FFF2-40B4-BE49-F238E27FC236}">
                  <a16:creationId xmlns:a16="http://schemas.microsoft.com/office/drawing/2014/main" id="{D2D5D637-0FDA-264A-9CE6-0455C8CABC0D}"/>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8" name="Rectangle 17">
              <a:extLst>
                <a:ext uri="{FF2B5EF4-FFF2-40B4-BE49-F238E27FC236}">
                  <a16:creationId xmlns:a16="http://schemas.microsoft.com/office/drawing/2014/main" id="{5FBE77B1-41DE-4D42-A7FF-FC86C94949CF}"/>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21" name="Group 20">
            <a:extLst>
              <a:ext uri="{FF2B5EF4-FFF2-40B4-BE49-F238E27FC236}">
                <a16:creationId xmlns:a16="http://schemas.microsoft.com/office/drawing/2014/main" id="{8DC79F9D-1444-C644-A960-10271DA503BE}"/>
              </a:ext>
            </a:extLst>
          </p:cNvPr>
          <p:cNvGrpSpPr/>
          <p:nvPr/>
        </p:nvGrpSpPr>
        <p:grpSpPr>
          <a:xfrm>
            <a:off x="4130040" y="2634615"/>
            <a:ext cx="480060" cy="2499360"/>
            <a:chOff x="960120" y="2983230"/>
            <a:chExt cx="480060" cy="2499360"/>
          </a:xfrm>
        </p:grpSpPr>
        <p:sp>
          <p:nvSpPr>
            <p:cNvPr id="22" name="Rectangle 21">
              <a:extLst>
                <a:ext uri="{FF2B5EF4-FFF2-40B4-BE49-F238E27FC236}">
                  <a16:creationId xmlns:a16="http://schemas.microsoft.com/office/drawing/2014/main" id="{7034378E-69FC-5A43-8CA1-B17CEA14ED5E}"/>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23" name="Rectangle 22">
              <a:extLst>
                <a:ext uri="{FF2B5EF4-FFF2-40B4-BE49-F238E27FC236}">
                  <a16:creationId xmlns:a16="http://schemas.microsoft.com/office/drawing/2014/main" id="{A1159AB3-E220-B84E-87FE-DB9C4FADC997}"/>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24" name="Rectangle 23">
              <a:extLst>
                <a:ext uri="{FF2B5EF4-FFF2-40B4-BE49-F238E27FC236}">
                  <a16:creationId xmlns:a16="http://schemas.microsoft.com/office/drawing/2014/main" id="{5F7CF9F0-A03C-6C4E-BDB4-5D1433BC5861}"/>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25" name="Rectangle 24">
              <a:extLst>
                <a:ext uri="{FF2B5EF4-FFF2-40B4-BE49-F238E27FC236}">
                  <a16:creationId xmlns:a16="http://schemas.microsoft.com/office/drawing/2014/main" id="{E9E027E8-9E11-D241-9F85-13BBBFE9ADF6}"/>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p>
          </p:txBody>
        </p:sp>
      </p:grpSp>
      <p:grpSp>
        <p:nvGrpSpPr>
          <p:cNvPr id="26" name="Group 25">
            <a:extLst>
              <a:ext uri="{FF2B5EF4-FFF2-40B4-BE49-F238E27FC236}">
                <a16:creationId xmlns:a16="http://schemas.microsoft.com/office/drawing/2014/main" id="{3B8752F0-59ED-C146-937D-B2C422D58FFF}"/>
              </a:ext>
            </a:extLst>
          </p:cNvPr>
          <p:cNvGrpSpPr/>
          <p:nvPr/>
        </p:nvGrpSpPr>
        <p:grpSpPr>
          <a:xfrm>
            <a:off x="4644390" y="2634615"/>
            <a:ext cx="480060" cy="2499360"/>
            <a:chOff x="1474470" y="2994660"/>
            <a:chExt cx="480060" cy="2499360"/>
          </a:xfrm>
          <a:solidFill>
            <a:schemeClr val="accent2"/>
          </a:solidFill>
        </p:grpSpPr>
        <p:sp>
          <p:nvSpPr>
            <p:cNvPr id="27" name="Rectangle 26">
              <a:extLst>
                <a:ext uri="{FF2B5EF4-FFF2-40B4-BE49-F238E27FC236}">
                  <a16:creationId xmlns:a16="http://schemas.microsoft.com/office/drawing/2014/main" id="{977CB34D-1257-A148-8F54-8BFE675E815E}"/>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p>
          </p:txBody>
        </p:sp>
        <p:sp>
          <p:nvSpPr>
            <p:cNvPr id="28" name="Rectangle 27">
              <a:extLst>
                <a:ext uri="{FF2B5EF4-FFF2-40B4-BE49-F238E27FC236}">
                  <a16:creationId xmlns:a16="http://schemas.microsoft.com/office/drawing/2014/main" id="{64350581-6C69-3843-BDBD-A9E6952A32F2}"/>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9" name="Rectangle 28">
              <a:extLst>
                <a:ext uri="{FF2B5EF4-FFF2-40B4-BE49-F238E27FC236}">
                  <a16:creationId xmlns:a16="http://schemas.microsoft.com/office/drawing/2014/main" id="{1D3220AD-31AA-8247-9CC4-21105840DD4E}"/>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30" name="Rectangle 29">
              <a:extLst>
                <a:ext uri="{FF2B5EF4-FFF2-40B4-BE49-F238E27FC236}">
                  <a16:creationId xmlns:a16="http://schemas.microsoft.com/office/drawing/2014/main" id="{1C3604F2-5F7B-EF4A-AFBC-50A7FC8CBA4E}"/>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grpSp>
      <p:grpSp>
        <p:nvGrpSpPr>
          <p:cNvPr id="31" name="Group 30">
            <a:extLst>
              <a:ext uri="{FF2B5EF4-FFF2-40B4-BE49-F238E27FC236}">
                <a16:creationId xmlns:a16="http://schemas.microsoft.com/office/drawing/2014/main" id="{8044ED17-D7E4-734F-85EE-B80D0CE2D7C5}"/>
              </a:ext>
            </a:extLst>
          </p:cNvPr>
          <p:cNvGrpSpPr/>
          <p:nvPr/>
        </p:nvGrpSpPr>
        <p:grpSpPr>
          <a:xfrm>
            <a:off x="5158740" y="2634615"/>
            <a:ext cx="480060" cy="2499360"/>
            <a:chOff x="1988820" y="2983230"/>
            <a:chExt cx="480060" cy="2499360"/>
          </a:xfrm>
          <a:solidFill>
            <a:schemeClr val="accent4"/>
          </a:solidFill>
        </p:grpSpPr>
        <p:sp>
          <p:nvSpPr>
            <p:cNvPr id="32" name="Rectangle 31">
              <a:extLst>
                <a:ext uri="{FF2B5EF4-FFF2-40B4-BE49-F238E27FC236}">
                  <a16:creationId xmlns:a16="http://schemas.microsoft.com/office/drawing/2014/main" id="{D7B6E63E-74FF-154B-B451-E76F5C690C4F}"/>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a:extLst>
                <a:ext uri="{FF2B5EF4-FFF2-40B4-BE49-F238E27FC236}">
                  <a16:creationId xmlns:a16="http://schemas.microsoft.com/office/drawing/2014/main" id="{5CB7C0A5-C159-1D42-8752-C180C109CE8D}"/>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a:extLst>
                <a:ext uri="{FF2B5EF4-FFF2-40B4-BE49-F238E27FC236}">
                  <a16:creationId xmlns:a16="http://schemas.microsoft.com/office/drawing/2014/main" id="{37A2FC55-AA83-E046-A085-A35528F7278B}"/>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5" name="Rectangle 34">
              <a:extLst>
                <a:ext uri="{FF2B5EF4-FFF2-40B4-BE49-F238E27FC236}">
                  <a16:creationId xmlns:a16="http://schemas.microsoft.com/office/drawing/2014/main" id="{C6479D01-82F8-5B44-B905-E3AE4E79C3E8}"/>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36" name="Group 35">
            <a:extLst>
              <a:ext uri="{FF2B5EF4-FFF2-40B4-BE49-F238E27FC236}">
                <a16:creationId xmlns:a16="http://schemas.microsoft.com/office/drawing/2014/main" id="{E5DB6B14-C801-EB42-A8BD-72179124CDCA}"/>
              </a:ext>
            </a:extLst>
          </p:cNvPr>
          <p:cNvGrpSpPr/>
          <p:nvPr/>
        </p:nvGrpSpPr>
        <p:grpSpPr>
          <a:xfrm>
            <a:off x="6911340" y="2634615"/>
            <a:ext cx="480060" cy="2499360"/>
            <a:chOff x="960120" y="2983230"/>
            <a:chExt cx="480060" cy="2499360"/>
          </a:xfrm>
        </p:grpSpPr>
        <p:sp>
          <p:nvSpPr>
            <p:cNvPr id="37" name="Rectangle 36">
              <a:extLst>
                <a:ext uri="{FF2B5EF4-FFF2-40B4-BE49-F238E27FC236}">
                  <a16:creationId xmlns:a16="http://schemas.microsoft.com/office/drawing/2014/main" id="{8DEA37C0-01EE-5C44-A8DE-2FB7B4971492}"/>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183E85-DE13-0F49-9E0B-CDB034DE05A0}"/>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AF5C22-DD06-7F45-8F82-71FB5BC129C8}"/>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04677BD-0BCE-184A-9475-6179BA4B5F9D}"/>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A4A7EDBF-9C12-6A48-BD5D-1606E4AE7882}"/>
              </a:ext>
            </a:extLst>
          </p:cNvPr>
          <p:cNvGrpSpPr/>
          <p:nvPr/>
        </p:nvGrpSpPr>
        <p:grpSpPr>
          <a:xfrm>
            <a:off x="7425690" y="2634615"/>
            <a:ext cx="480060" cy="2499360"/>
            <a:chOff x="1474470" y="2994660"/>
            <a:chExt cx="480060" cy="2499360"/>
          </a:xfrm>
          <a:solidFill>
            <a:schemeClr val="accent2"/>
          </a:solidFill>
        </p:grpSpPr>
        <p:sp>
          <p:nvSpPr>
            <p:cNvPr id="42" name="Rectangle 41">
              <a:extLst>
                <a:ext uri="{FF2B5EF4-FFF2-40B4-BE49-F238E27FC236}">
                  <a16:creationId xmlns:a16="http://schemas.microsoft.com/office/drawing/2014/main" id="{5F0BD09A-543F-EE4F-A2C2-3FFD969556E7}"/>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1BD058-9BCA-5845-8CD5-D6B51FDCEF98}"/>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C043AE9-FCE6-3D43-A5CE-3B46F771E7A4}"/>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360EA66-A6BB-1343-9983-E1D8D9F68699}"/>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316152C-8657-764F-98B4-3B11F4B85ECD}"/>
              </a:ext>
            </a:extLst>
          </p:cNvPr>
          <p:cNvGrpSpPr/>
          <p:nvPr/>
        </p:nvGrpSpPr>
        <p:grpSpPr>
          <a:xfrm>
            <a:off x="7940040" y="2634615"/>
            <a:ext cx="480060" cy="2499360"/>
            <a:chOff x="1988820" y="2983230"/>
            <a:chExt cx="480060" cy="2499360"/>
          </a:xfrm>
          <a:solidFill>
            <a:schemeClr val="accent4"/>
          </a:solidFill>
        </p:grpSpPr>
        <p:sp>
          <p:nvSpPr>
            <p:cNvPr id="47" name="Rectangle 46">
              <a:extLst>
                <a:ext uri="{FF2B5EF4-FFF2-40B4-BE49-F238E27FC236}">
                  <a16:creationId xmlns:a16="http://schemas.microsoft.com/office/drawing/2014/main" id="{9EE80017-E5D7-544E-8FCF-FE67565735FF}"/>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E227B4-ABAC-5B47-911F-D448AA05AE93}"/>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C6EA5BE-AD3B-C942-872E-952BB09BECC1}"/>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D2E778-4F5F-1A40-BEFA-96A9095C2B14}"/>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CF13855C-1A0D-4B4F-8166-F2C8FC2F1503}"/>
              </a:ext>
            </a:extLst>
          </p:cNvPr>
          <p:cNvGrpSpPr/>
          <p:nvPr/>
        </p:nvGrpSpPr>
        <p:grpSpPr>
          <a:xfrm>
            <a:off x="9612630" y="2634615"/>
            <a:ext cx="480060" cy="2499360"/>
            <a:chOff x="960120" y="2983230"/>
            <a:chExt cx="480060" cy="2499360"/>
          </a:xfrm>
        </p:grpSpPr>
        <p:sp>
          <p:nvSpPr>
            <p:cNvPr id="52" name="Rectangle 51">
              <a:extLst>
                <a:ext uri="{FF2B5EF4-FFF2-40B4-BE49-F238E27FC236}">
                  <a16:creationId xmlns:a16="http://schemas.microsoft.com/office/drawing/2014/main" id="{6AADF6BF-46E5-9F40-B69B-BB3C2D71F8C0}"/>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C80C325-D9B4-2541-B749-2AEE66E2460D}"/>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1A37804-A204-AC4B-86C6-FDC20A71C1DB}"/>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2568F2C-96C4-0947-85E0-C94435FA14CE}"/>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A0FA81FE-F143-0448-B3D8-29B50CD4FBD5}"/>
              </a:ext>
            </a:extLst>
          </p:cNvPr>
          <p:cNvGrpSpPr/>
          <p:nvPr/>
        </p:nvGrpSpPr>
        <p:grpSpPr>
          <a:xfrm>
            <a:off x="10126980" y="2634615"/>
            <a:ext cx="480060" cy="2499360"/>
            <a:chOff x="1474470" y="2994660"/>
            <a:chExt cx="480060" cy="2499360"/>
          </a:xfrm>
          <a:solidFill>
            <a:schemeClr val="accent2"/>
          </a:solidFill>
        </p:grpSpPr>
        <p:sp>
          <p:nvSpPr>
            <p:cNvPr id="57" name="Rectangle 56">
              <a:extLst>
                <a:ext uri="{FF2B5EF4-FFF2-40B4-BE49-F238E27FC236}">
                  <a16:creationId xmlns:a16="http://schemas.microsoft.com/office/drawing/2014/main" id="{B449E466-8D1D-7143-9171-A68E74E5E5AA}"/>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C27D6C9-B01A-B546-A897-8452A672FAFE}"/>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D73972E-8CFD-CB40-9212-DB781E6EF9BD}"/>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E706FAC-CF9E-C343-999F-0CE99CD02CDA}"/>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EC202E34-820C-A74D-B300-36F6D5B00C23}"/>
              </a:ext>
            </a:extLst>
          </p:cNvPr>
          <p:cNvGrpSpPr/>
          <p:nvPr/>
        </p:nvGrpSpPr>
        <p:grpSpPr>
          <a:xfrm>
            <a:off x="10641330" y="2634615"/>
            <a:ext cx="480060" cy="2499360"/>
            <a:chOff x="1988820" y="2983230"/>
            <a:chExt cx="480060" cy="2499360"/>
          </a:xfrm>
          <a:solidFill>
            <a:schemeClr val="accent4"/>
          </a:solidFill>
        </p:grpSpPr>
        <p:sp>
          <p:nvSpPr>
            <p:cNvPr id="62" name="Rectangle 61">
              <a:extLst>
                <a:ext uri="{FF2B5EF4-FFF2-40B4-BE49-F238E27FC236}">
                  <a16:creationId xmlns:a16="http://schemas.microsoft.com/office/drawing/2014/main" id="{F2D352DC-FF26-3D40-A4A2-310D43348726}"/>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3309825-60D1-1A4A-9A89-F1B174AB8E11}"/>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510245-28CE-184A-B8F6-EE53A2E794B8}"/>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126FA5D-AA11-3E4D-884B-EB30A54AD417}"/>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C800C985-0B4C-3B43-B505-FCC74189DB61}"/>
              </a:ext>
            </a:extLst>
          </p:cNvPr>
          <p:cNvSpPr txBox="1"/>
          <p:nvPr/>
        </p:nvSpPr>
        <p:spPr>
          <a:xfrm>
            <a:off x="1463040" y="2133679"/>
            <a:ext cx="1200150" cy="369332"/>
          </a:xfrm>
          <a:prstGeom prst="rect">
            <a:avLst/>
          </a:prstGeom>
          <a:noFill/>
        </p:spPr>
        <p:txBody>
          <a:bodyPr wrap="square" rtlCol="0">
            <a:spAutoFit/>
          </a:bodyPr>
          <a:lstStyle/>
          <a:p>
            <a:r>
              <a:rPr lang="en-US" dirty="0"/>
              <a:t> MONDAY</a:t>
            </a:r>
          </a:p>
        </p:txBody>
      </p:sp>
      <p:sp>
        <p:nvSpPr>
          <p:cNvPr id="67" name="TextBox 66">
            <a:extLst>
              <a:ext uri="{FF2B5EF4-FFF2-40B4-BE49-F238E27FC236}">
                <a16:creationId xmlns:a16="http://schemas.microsoft.com/office/drawing/2014/main" id="{9660C20E-FE00-8B40-8040-B7D996435148}"/>
              </a:ext>
            </a:extLst>
          </p:cNvPr>
          <p:cNvSpPr txBox="1"/>
          <p:nvPr/>
        </p:nvSpPr>
        <p:spPr>
          <a:xfrm>
            <a:off x="4370070" y="2153523"/>
            <a:ext cx="1200150" cy="369332"/>
          </a:xfrm>
          <a:prstGeom prst="rect">
            <a:avLst/>
          </a:prstGeom>
          <a:noFill/>
        </p:spPr>
        <p:txBody>
          <a:bodyPr wrap="square" rtlCol="0">
            <a:spAutoFit/>
          </a:bodyPr>
          <a:lstStyle/>
          <a:p>
            <a:r>
              <a:rPr lang="en-US" dirty="0"/>
              <a:t> TUESDAY</a:t>
            </a:r>
          </a:p>
        </p:txBody>
      </p:sp>
      <p:sp>
        <p:nvSpPr>
          <p:cNvPr id="68" name="TextBox 67">
            <a:extLst>
              <a:ext uri="{FF2B5EF4-FFF2-40B4-BE49-F238E27FC236}">
                <a16:creationId xmlns:a16="http://schemas.microsoft.com/office/drawing/2014/main" id="{5CFFC58F-9114-494C-8C29-F1B622A9CF9D}"/>
              </a:ext>
            </a:extLst>
          </p:cNvPr>
          <p:cNvSpPr txBox="1"/>
          <p:nvPr/>
        </p:nvSpPr>
        <p:spPr>
          <a:xfrm>
            <a:off x="6911340" y="2138362"/>
            <a:ext cx="1440180" cy="369332"/>
          </a:xfrm>
          <a:prstGeom prst="rect">
            <a:avLst/>
          </a:prstGeom>
          <a:noFill/>
        </p:spPr>
        <p:txBody>
          <a:bodyPr wrap="square" rtlCol="0">
            <a:spAutoFit/>
          </a:bodyPr>
          <a:lstStyle/>
          <a:p>
            <a:r>
              <a:rPr lang="en-US" dirty="0"/>
              <a:t> WEDNESDAY</a:t>
            </a:r>
          </a:p>
        </p:txBody>
      </p:sp>
      <p:sp>
        <p:nvSpPr>
          <p:cNvPr id="69" name="TextBox 68">
            <a:extLst>
              <a:ext uri="{FF2B5EF4-FFF2-40B4-BE49-F238E27FC236}">
                <a16:creationId xmlns:a16="http://schemas.microsoft.com/office/drawing/2014/main" id="{7D7442C8-E768-074E-B8E5-6A596AE70B5D}"/>
              </a:ext>
            </a:extLst>
          </p:cNvPr>
          <p:cNvSpPr txBox="1"/>
          <p:nvPr/>
        </p:nvSpPr>
        <p:spPr>
          <a:xfrm>
            <a:off x="9692640" y="2118042"/>
            <a:ext cx="1440180" cy="369332"/>
          </a:xfrm>
          <a:prstGeom prst="rect">
            <a:avLst/>
          </a:prstGeom>
          <a:noFill/>
        </p:spPr>
        <p:txBody>
          <a:bodyPr wrap="square" rtlCol="0">
            <a:spAutoFit/>
          </a:bodyPr>
          <a:lstStyle/>
          <a:p>
            <a:r>
              <a:rPr lang="en-US" dirty="0"/>
              <a:t> THURSDAY</a:t>
            </a:r>
          </a:p>
        </p:txBody>
      </p:sp>
      <p:sp>
        <p:nvSpPr>
          <p:cNvPr id="70" name="Oval 69">
            <a:extLst>
              <a:ext uri="{FF2B5EF4-FFF2-40B4-BE49-F238E27FC236}">
                <a16:creationId xmlns:a16="http://schemas.microsoft.com/office/drawing/2014/main" id="{2C654F95-E868-C44B-BE36-E60C27C5ACE9}"/>
              </a:ext>
            </a:extLst>
          </p:cNvPr>
          <p:cNvSpPr/>
          <p:nvPr/>
        </p:nvSpPr>
        <p:spPr>
          <a:xfrm>
            <a:off x="1059180" y="2513489"/>
            <a:ext cx="914400" cy="6754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F78EBF3-0F70-B34F-8592-DBB43F8AF04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72" name="Rectangle 71">
            <a:extLst>
              <a:ext uri="{FF2B5EF4-FFF2-40B4-BE49-F238E27FC236}">
                <a16:creationId xmlns:a16="http://schemas.microsoft.com/office/drawing/2014/main" id="{2B165B97-9570-754A-B7BF-63EEF4A7F330}"/>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73" name="Rectangle 72">
            <a:extLst>
              <a:ext uri="{FF2B5EF4-FFF2-40B4-BE49-F238E27FC236}">
                <a16:creationId xmlns:a16="http://schemas.microsoft.com/office/drawing/2014/main" id="{568E5EDC-C04C-8F44-A590-30A853147480}"/>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4" name="Rectangle 73">
            <a:extLst>
              <a:ext uri="{FF2B5EF4-FFF2-40B4-BE49-F238E27FC236}">
                <a16:creationId xmlns:a16="http://schemas.microsoft.com/office/drawing/2014/main" id="{68B94559-85DF-4D43-8368-66EB2D39DE6E}"/>
              </a:ext>
            </a:extLst>
          </p:cNvPr>
          <p:cNvSpPr/>
          <p:nvPr/>
        </p:nvSpPr>
        <p:spPr>
          <a:xfrm>
            <a:off x="9234787" y="6429055"/>
            <a:ext cx="2902333" cy="369332"/>
          </a:xfrm>
          <a:prstGeom prst="rect">
            <a:avLst/>
          </a:prstGeom>
        </p:spPr>
        <p:txBody>
          <a:bodyPr wrap="none">
            <a:spAutoFit/>
          </a:bodyPr>
          <a:lstStyle/>
          <a:p>
            <a:r>
              <a:rPr lang="en-US" b="1" dirty="0">
                <a:solidFill>
                  <a:srgbClr val="C00000"/>
                </a:solidFill>
              </a:rPr>
              <a:t>Poster Facilitators 14:30 UTC</a:t>
            </a:r>
          </a:p>
        </p:txBody>
      </p:sp>
    </p:spTree>
    <p:extLst>
      <p:ext uri="{BB962C8B-B14F-4D97-AF65-F5344CB8AC3E}">
        <p14:creationId xmlns:p14="http://schemas.microsoft.com/office/powerpoint/2010/main" val="32404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p:txBody>
          <a:bodyPr/>
          <a:lstStyle/>
          <a:p>
            <a:r>
              <a:rPr lang="en-GB" dirty="0"/>
              <a:t>Scientific Parent Session Formats for 2021</a:t>
            </a:r>
            <a:endParaRPr lang="en-GB" b="1" dirty="0"/>
          </a:p>
        </p:txBody>
      </p:sp>
      <p:sp>
        <p:nvSpPr>
          <p:cNvPr id="8" name="Rectangle 7">
            <a:extLst>
              <a:ext uri="{FF2B5EF4-FFF2-40B4-BE49-F238E27FC236}">
                <a16:creationId xmlns:a16="http://schemas.microsoft.com/office/drawing/2014/main" id="{37B1A9B8-3AFB-5748-B831-2AD388910C41}"/>
              </a:ext>
            </a:extLst>
          </p:cNvPr>
          <p:cNvSpPr/>
          <p:nvPr/>
        </p:nvSpPr>
        <p:spPr>
          <a:xfrm>
            <a:off x="4254500" y="1968500"/>
            <a:ext cx="3657600" cy="120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10 Orals</a:t>
            </a:r>
          </a:p>
        </p:txBody>
      </p:sp>
      <p:sp>
        <p:nvSpPr>
          <p:cNvPr id="11" name="TextBox 10">
            <a:extLst>
              <a:ext uri="{FF2B5EF4-FFF2-40B4-BE49-F238E27FC236}">
                <a16:creationId xmlns:a16="http://schemas.microsoft.com/office/drawing/2014/main" id="{7C271C5D-7322-AC45-B2B1-E551ACEBD347}"/>
              </a:ext>
            </a:extLst>
          </p:cNvPr>
          <p:cNvSpPr txBox="1"/>
          <p:nvPr/>
        </p:nvSpPr>
        <p:spPr>
          <a:xfrm>
            <a:off x="636952" y="2127587"/>
            <a:ext cx="3060774" cy="1015663"/>
          </a:xfrm>
          <a:prstGeom prst="rect">
            <a:avLst/>
          </a:prstGeom>
          <a:noFill/>
        </p:spPr>
        <p:txBody>
          <a:bodyPr wrap="none" rtlCol="0">
            <a:spAutoFit/>
          </a:bodyPr>
          <a:lstStyle/>
          <a:p>
            <a:pPr algn="ctr"/>
            <a:r>
              <a:rPr lang="en-US" sz="3000" dirty="0"/>
              <a:t>1 Parent Scientific </a:t>
            </a:r>
          </a:p>
          <a:p>
            <a:pPr algn="ctr"/>
            <a:r>
              <a:rPr lang="en-US" sz="3000" dirty="0"/>
              <a:t>(2 hours) =</a:t>
            </a:r>
          </a:p>
        </p:txBody>
      </p:sp>
      <p:sp>
        <p:nvSpPr>
          <p:cNvPr id="15" name="TextBox 14">
            <a:extLst>
              <a:ext uri="{FF2B5EF4-FFF2-40B4-BE49-F238E27FC236}">
                <a16:creationId xmlns:a16="http://schemas.microsoft.com/office/drawing/2014/main" id="{526C47D1-D285-9E49-8DCC-0627F6FB50AF}"/>
              </a:ext>
            </a:extLst>
          </p:cNvPr>
          <p:cNvSpPr txBox="1"/>
          <p:nvPr/>
        </p:nvSpPr>
        <p:spPr>
          <a:xfrm>
            <a:off x="282622" y="4401046"/>
            <a:ext cx="3908378" cy="553998"/>
          </a:xfrm>
          <a:prstGeom prst="rect">
            <a:avLst/>
          </a:prstGeom>
          <a:noFill/>
        </p:spPr>
        <p:txBody>
          <a:bodyPr wrap="none" rtlCol="0">
            <a:spAutoFit/>
          </a:bodyPr>
          <a:lstStyle/>
          <a:p>
            <a:r>
              <a:rPr lang="en-US" sz="3000" dirty="0"/>
              <a:t>1 Parent CES (2 hours) =</a:t>
            </a:r>
          </a:p>
        </p:txBody>
      </p:sp>
      <p:grpSp>
        <p:nvGrpSpPr>
          <p:cNvPr id="4" name="Group 3">
            <a:extLst>
              <a:ext uri="{FF2B5EF4-FFF2-40B4-BE49-F238E27FC236}">
                <a16:creationId xmlns:a16="http://schemas.microsoft.com/office/drawing/2014/main" id="{500BAE46-ADC4-804E-8E05-76538DED76C1}"/>
              </a:ext>
            </a:extLst>
          </p:cNvPr>
          <p:cNvGrpSpPr/>
          <p:nvPr/>
        </p:nvGrpSpPr>
        <p:grpSpPr>
          <a:xfrm>
            <a:off x="7950200" y="1971288"/>
            <a:ext cx="3657600" cy="1200924"/>
            <a:chOff x="7950200" y="1968500"/>
            <a:chExt cx="3657600" cy="1200924"/>
          </a:xfrm>
        </p:grpSpPr>
        <p:sp>
          <p:nvSpPr>
            <p:cNvPr id="9" name="Rectangle 8">
              <a:extLst>
                <a:ext uri="{FF2B5EF4-FFF2-40B4-BE49-F238E27FC236}">
                  <a16:creationId xmlns:a16="http://schemas.microsoft.com/office/drawing/2014/main" id="{03430AEB-6470-BC42-AF30-88CBD5C8E2A3}"/>
                </a:ext>
              </a:extLst>
            </p:cNvPr>
            <p:cNvSpPr/>
            <p:nvPr/>
          </p:nvSpPr>
          <p:spPr>
            <a:xfrm>
              <a:off x="7950200" y="19685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17" name="Rectangle 16">
              <a:extLst>
                <a:ext uri="{FF2B5EF4-FFF2-40B4-BE49-F238E27FC236}">
                  <a16:creationId xmlns:a16="http://schemas.microsoft.com/office/drawing/2014/main" id="{BA739C32-CE2F-F344-B4D1-C7F31EB0699F}"/>
                </a:ext>
              </a:extLst>
            </p:cNvPr>
            <p:cNvSpPr/>
            <p:nvPr/>
          </p:nvSpPr>
          <p:spPr>
            <a:xfrm>
              <a:off x="7950200" y="2575064"/>
              <a:ext cx="3657600"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18" name="Rectangle 17">
            <a:extLst>
              <a:ext uri="{FF2B5EF4-FFF2-40B4-BE49-F238E27FC236}">
                <a16:creationId xmlns:a16="http://schemas.microsoft.com/office/drawing/2014/main" id="{C1D1CC80-F777-6D49-A621-C1FF1B4755E9}"/>
              </a:ext>
            </a:extLst>
          </p:cNvPr>
          <p:cNvSpPr/>
          <p:nvPr/>
        </p:nvSpPr>
        <p:spPr>
          <a:xfrm>
            <a:off x="4254500" y="4060438"/>
            <a:ext cx="1892300" cy="120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6 Orals</a:t>
            </a:r>
          </a:p>
        </p:txBody>
      </p:sp>
      <p:grpSp>
        <p:nvGrpSpPr>
          <p:cNvPr id="3" name="Group 2">
            <a:extLst>
              <a:ext uri="{FF2B5EF4-FFF2-40B4-BE49-F238E27FC236}">
                <a16:creationId xmlns:a16="http://schemas.microsoft.com/office/drawing/2014/main" id="{46C4BEFE-3B49-5046-BE3C-062C912EC3C1}"/>
              </a:ext>
            </a:extLst>
          </p:cNvPr>
          <p:cNvGrpSpPr/>
          <p:nvPr/>
        </p:nvGrpSpPr>
        <p:grpSpPr>
          <a:xfrm>
            <a:off x="7950200" y="4063226"/>
            <a:ext cx="3657600" cy="1200924"/>
            <a:chOff x="7950200" y="4051300"/>
            <a:chExt cx="3657600" cy="1200924"/>
          </a:xfrm>
        </p:grpSpPr>
        <p:sp>
          <p:nvSpPr>
            <p:cNvPr id="19" name="Rectangle 18">
              <a:extLst>
                <a:ext uri="{FF2B5EF4-FFF2-40B4-BE49-F238E27FC236}">
                  <a16:creationId xmlns:a16="http://schemas.microsoft.com/office/drawing/2014/main" id="{A8A842CD-8DCD-FA43-A204-15AD65FF6080}"/>
                </a:ext>
              </a:extLst>
            </p:cNvPr>
            <p:cNvSpPr/>
            <p:nvPr/>
          </p:nvSpPr>
          <p:spPr>
            <a:xfrm>
              <a:off x="7950200" y="40513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20" name="Rectangle 19">
              <a:extLst>
                <a:ext uri="{FF2B5EF4-FFF2-40B4-BE49-F238E27FC236}">
                  <a16:creationId xmlns:a16="http://schemas.microsoft.com/office/drawing/2014/main" id="{D8BF68F5-5251-FF40-9413-2F5DE8C49E65}"/>
                </a:ext>
              </a:extLst>
            </p:cNvPr>
            <p:cNvSpPr/>
            <p:nvPr/>
          </p:nvSpPr>
          <p:spPr>
            <a:xfrm>
              <a:off x="7950200" y="4657864"/>
              <a:ext cx="3657600"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21" name="Rectangle 20">
            <a:extLst>
              <a:ext uri="{FF2B5EF4-FFF2-40B4-BE49-F238E27FC236}">
                <a16:creationId xmlns:a16="http://schemas.microsoft.com/office/drawing/2014/main" id="{7C1B489B-C53F-6B40-A66F-159FD466630E}"/>
              </a:ext>
            </a:extLst>
          </p:cNvPr>
          <p:cNvSpPr/>
          <p:nvPr/>
        </p:nvSpPr>
        <p:spPr>
          <a:xfrm>
            <a:off x="6210300" y="4060438"/>
            <a:ext cx="1701800" cy="1206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Education</a:t>
            </a:r>
          </a:p>
          <a:p>
            <a:pPr algn="ctr"/>
            <a:r>
              <a:rPr lang="en-US" sz="2600" dirty="0"/>
              <a:t>Q&amp;A</a:t>
            </a:r>
          </a:p>
        </p:txBody>
      </p:sp>
      <p:sp>
        <p:nvSpPr>
          <p:cNvPr id="14" name="TextBox 13">
            <a:extLst>
              <a:ext uri="{FF2B5EF4-FFF2-40B4-BE49-F238E27FC236}">
                <a16:creationId xmlns:a16="http://schemas.microsoft.com/office/drawing/2014/main" id="{78AE7217-01CE-E542-8AA2-B09A433DF9A2}"/>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16" name="Rectangle 15">
            <a:extLst>
              <a:ext uri="{FF2B5EF4-FFF2-40B4-BE49-F238E27FC236}">
                <a16:creationId xmlns:a16="http://schemas.microsoft.com/office/drawing/2014/main" id="{DBF89474-1C8A-0043-B772-308DD895E048}"/>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22" name="Rectangle 21">
            <a:extLst>
              <a:ext uri="{FF2B5EF4-FFF2-40B4-BE49-F238E27FC236}">
                <a16:creationId xmlns:a16="http://schemas.microsoft.com/office/drawing/2014/main" id="{8F75FF27-BB4C-5745-9230-1177F72228D6}"/>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23" name="Rectangle 22">
            <a:extLst>
              <a:ext uri="{FF2B5EF4-FFF2-40B4-BE49-F238E27FC236}">
                <a16:creationId xmlns:a16="http://schemas.microsoft.com/office/drawing/2014/main" id="{0EFCAAE7-A991-894C-8A6E-C68DB55B7561}"/>
              </a:ext>
            </a:extLst>
          </p:cNvPr>
          <p:cNvSpPr/>
          <p:nvPr/>
        </p:nvSpPr>
        <p:spPr>
          <a:xfrm>
            <a:off x="9234787" y="6429055"/>
            <a:ext cx="2902333" cy="369332"/>
          </a:xfrm>
          <a:prstGeom prst="rect">
            <a:avLst/>
          </a:prstGeom>
        </p:spPr>
        <p:txBody>
          <a:bodyPr wrap="none">
            <a:spAutoFit/>
          </a:bodyPr>
          <a:lstStyle/>
          <a:p>
            <a:r>
              <a:rPr lang="en-US" b="1" dirty="0">
                <a:solidFill>
                  <a:srgbClr val="C00000"/>
                </a:solidFill>
              </a:rPr>
              <a:t>Poster Facilitators 14:30 UTC</a:t>
            </a:r>
          </a:p>
        </p:txBody>
      </p:sp>
      <p:grpSp>
        <p:nvGrpSpPr>
          <p:cNvPr id="10" name="Group 9">
            <a:extLst>
              <a:ext uri="{FF2B5EF4-FFF2-40B4-BE49-F238E27FC236}">
                <a16:creationId xmlns:a16="http://schemas.microsoft.com/office/drawing/2014/main" id="{00CFED66-723F-6C41-AB1C-E2400BFF7CD5}"/>
              </a:ext>
            </a:extLst>
          </p:cNvPr>
          <p:cNvGrpSpPr/>
          <p:nvPr/>
        </p:nvGrpSpPr>
        <p:grpSpPr>
          <a:xfrm>
            <a:off x="4255335" y="3239464"/>
            <a:ext cx="3656765" cy="669624"/>
            <a:chOff x="4255335" y="3239464"/>
            <a:chExt cx="3656765" cy="669624"/>
          </a:xfrm>
        </p:grpSpPr>
        <p:sp>
          <p:nvSpPr>
            <p:cNvPr id="6" name="Left Brace 5">
              <a:extLst>
                <a:ext uri="{FF2B5EF4-FFF2-40B4-BE49-F238E27FC236}">
                  <a16:creationId xmlns:a16="http://schemas.microsoft.com/office/drawing/2014/main" id="{F9A64AE7-FE77-F84D-A79F-3AFB7FF716D5}"/>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EF20DF2-A225-8D45-B3D5-A74012B65172}"/>
                </a:ext>
              </a:extLst>
            </p:cNvPr>
            <p:cNvSpPr txBox="1"/>
            <p:nvPr/>
          </p:nvSpPr>
          <p:spPr>
            <a:xfrm>
              <a:off x="4913911" y="3539756"/>
              <a:ext cx="2651560" cy="369332"/>
            </a:xfrm>
            <a:prstGeom prst="rect">
              <a:avLst/>
            </a:prstGeom>
            <a:noFill/>
          </p:spPr>
          <p:txBody>
            <a:bodyPr wrap="none" rtlCol="0">
              <a:spAutoFit/>
            </a:bodyPr>
            <a:lstStyle/>
            <a:p>
              <a:r>
                <a:rPr lang="en-US" dirty="0"/>
                <a:t>Single Zoom session for all</a:t>
              </a:r>
            </a:p>
          </p:txBody>
        </p:sp>
      </p:grpSp>
      <p:grpSp>
        <p:nvGrpSpPr>
          <p:cNvPr id="24" name="Group 23">
            <a:extLst>
              <a:ext uri="{FF2B5EF4-FFF2-40B4-BE49-F238E27FC236}">
                <a16:creationId xmlns:a16="http://schemas.microsoft.com/office/drawing/2014/main" id="{30A6DE8C-581C-C047-87E2-006122E14BFF}"/>
              </a:ext>
            </a:extLst>
          </p:cNvPr>
          <p:cNvGrpSpPr/>
          <p:nvPr/>
        </p:nvGrpSpPr>
        <p:grpSpPr>
          <a:xfrm>
            <a:off x="4254500" y="5380572"/>
            <a:ext cx="3656765" cy="669624"/>
            <a:chOff x="4255335" y="3239464"/>
            <a:chExt cx="3656765" cy="669624"/>
          </a:xfrm>
        </p:grpSpPr>
        <p:sp>
          <p:nvSpPr>
            <p:cNvPr id="25" name="Left Brace 24">
              <a:extLst>
                <a:ext uri="{FF2B5EF4-FFF2-40B4-BE49-F238E27FC236}">
                  <a16:creationId xmlns:a16="http://schemas.microsoft.com/office/drawing/2014/main" id="{8E5F4994-3D9F-3C4B-A5D5-FB3E7144DB0D}"/>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963ED4CA-82C9-5C46-8695-506B4D8058CA}"/>
                </a:ext>
              </a:extLst>
            </p:cNvPr>
            <p:cNvSpPr txBox="1"/>
            <p:nvPr/>
          </p:nvSpPr>
          <p:spPr>
            <a:xfrm>
              <a:off x="4913911" y="3539756"/>
              <a:ext cx="2651560" cy="369332"/>
            </a:xfrm>
            <a:prstGeom prst="rect">
              <a:avLst/>
            </a:prstGeom>
            <a:noFill/>
          </p:spPr>
          <p:txBody>
            <a:bodyPr wrap="none" rtlCol="0">
              <a:spAutoFit/>
            </a:bodyPr>
            <a:lstStyle/>
            <a:p>
              <a:r>
                <a:rPr lang="en-US" dirty="0"/>
                <a:t>Single Zoom session for all</a:t>
              </a:r>
            </a:p>
          </p:txBody>
        </p:sp>
      </p:grpSp>
      <p:grpSp>
        <p:nvGrpSpPr>
          <p:cNvPr id="27" name="Group 26">
            <a:extLst>
              <a:ext uri="{FF2B5EF4-FFF2-40B4-BE49-F238E27FC236}">
                <a16:creationId xmlns:a16="http://schemas.microsoft.com/office/drawing/2014/main" id="{473ED30D-1217-B049-80F0-799D69DAC2DA}"/>
              </a:ext>
            </a:extLst>
          </p:cNvPr>
          <p:cNvGrpSpPr/>
          <p:nvPr/>
        </p:nvGrpSpPr>
        <p:grpSpPr>
          <a:xfrm>
            <a:off x="7951035" y="5380571"/>
            <a:ext cx="3656765" cy="669624"/>
            <a:chOff x="4255335" y="3239464"/>
            <a:chExt cx="3656765" cy="669624"/>
          </a:xfrm>
        </p:grpSpPr>
        <p:sp>
          <p:nvSpPr>
            <p:cNvPr id="28" name="Left Brace 27">
              <a:extLst>
                <a:ext uri="{FF2B5EF4-FFF2-40B4-BE49-F238E27FC236}">
                  <a16:creationId xmlns:a16="http://schemas.microsoft.com/office/drawing/2014/main" id="{33968D39-3732-4847-AC5C-16F596456599}"/>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6DB80DC7-1D83-034E-9A11-F9AC0DAC40CE}"/>
                </a:ext>
              </a:extLst>
            </p:cNvPr>
            <p:cNvSpPr txBox="1"/>
            <p:nvPr/>
          </p:nvSpPr>
          <p:spPr>
            <a:xfrm>
              <a:off x="4913911" y="3539756"/>
              <a:ext cx="2478564" cy="369332"/>
            </a:xfrm>
            <a:prstGeom prst="rect">
              <a:avLst/>
            </a:prstGeom>
            <a:noFill/>
          </p:spPr>
          <p:txBody>
            <a:bodyPr wrap="none" rtlCol="0">
              <a:spAutoFit/>
            </a:bodyPr>
            <a:lstStyle/>
            <a:p>
              <a:r>
                <a:rPr lang="en-US" dirty="0"/>
                <a:t>What’s happening here?</a:t>
              </a:r>
            </a:p>
          </p:txBody>
        </p:sp>
      </p:grpSp>
    </p:spTree>
    <p:extLst>
      <p:ext uri="{BB962C8B-B14F-4D97-AF65-F5344CB8AC3E}">
        <p14:creationId xmlns:p14="http://schemas.microsoft.com/office/powerpoint/2010/main" val="356081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a:xfrm>
            <a:off x="889000" y="296332"/>
            <a:ext cx="10515600" cy="1325563"/>
          </a:xfrm>
        </p:spPr>
        <p:txBody>
          <a:bodyPr/>
          <a:lstStyle/>
          <a:p>
            <a:r>
              <a:rPr lang="en-GB" dirty="0"/>
              <a:t>Second Hour of Scientific / CES Sessions</a:t>
            </a:r>
            <a:endParaRPr lang="en-GB" b="1" dirty="0"/>
          </a:p>
        </p:txBody>
      </p:sp>
      <p:sp>
        <p:nvSpPr>
          <p:cNvPr id="14" name="TextBox 13">
            <a:extLst>
              <a:ext uri="{FF2B5EF4-FFF2-40B4-BE49-F238E27FC236}">
                <a16:creationId xmlns:a16="http://schemas.microsoft.com/office/drawing/2014/main" id="{78AE7217-01CE-E542-8AA2-B09A433DF9A2}"/>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16" name="Rectangle 15">
            <a:extLst>
              <a:ext uri="{FF2B5EF4-FFF2-40B4-BE49-F238E27FC236}">
                <a16:creationId xmlns:a16="http://schemas.microsoft.com/office/drawing/2014/main" id="{DBF89474-1C8A-0043-B772-308DD895E048}"/>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22" name="Rectangle 21">
            <a:extLst>
              <a:ext uri="{FF2B5EF4-FFF2-40B4-BE49-F238E27FC236}">
                <a16:creationId xmlns:a16="http://schemas.microsoft.com/office/drawing/2014/main" id="{8F75FF27-BB4C-5745-9230-1177F72228D6}"/>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23" name="Rectangle 22">
            <a:extLst>
              <a:ext uri="{FF2B5EF4-FFF2-40B4-BE49-F238E27FC236}">
                <a16:creationId xmlns:a16="http://schemas.microsoft.com/office/drawing/2014/main" id="{0EFCAAE7-A991-894C-8A6E-C68DB55B7561}"/>
              </a:ext>
            </a:extLst>
          </p:cNvPr>
          <p:cNvSpPr/>
          <p:nvPr/>
        </p:nvSpPr>
        <p:spPr>
          <a:xfrm>
            <a:off x="9234787" y="6429055"/>
            <a:ext cx="2902333" cy="369332"/>
          </a:xfrm>
          <a:prstGeom prst="rect">
            <a:avLst/>
          </a:prstGeom>
        </p:spPr>
        <p:txBody>
          <a:bodyPr wrap="none">
            <a:spAutoFit/>
          </a:bodyPr>
          <a:lstStyle/>
          <a:p>
            <a:r>
              <a:rPr lang="en-US" b="1" dirty="0">
                <a:solidFill>
                  <a:srgbClr val="C00000"/>
                </a:solidFill>
              </a:rPr>
              <a:t>Poster Facilitators 14:30 UTC</a:t>
            </a:r>
          </a:p>
        </p:txBody>
      </p:sp>
      <p:sp>
        <p:nvSpPr>
          <p:cNvPr id="30" name="Rectangle 29">
            <a:extLst>
              <a:ext uri="{FF2B5EF4-FFF2-40B4-BE49-F238E27FC236}">
                <a16:creationId xmlns:a16="http://schemas.microsoft.com/office/drawing/2014/main" id="{6D0B7872-FC9A-0645-8E81-798EF0AFF934}"/>
              </a:ext>
            </a:extLst>
          </p:cNvPr>
          <p:cNvSpPr/>
          <p:nvPr/>
        </p:nvSpPr>
        <p:spPr>
          <a:xfrm>
            <a:off x="706438" y="2386406"/>
            <a:ext cx="3657600"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10 Orals</a:t>
            </a:r>
          </a:p>
        </p:txBody>
      </p:sp>
      <p:grpSp>
        <p:nvGrpSpPr>
          <p:cNvPr id="31" name="Group 30">
            <a:extLst>
              <a:ext uri="{FF2B5EF4-FFF2-40B4-BE49-F238E27FC236}">
                <a16:creationId xmlns:a16="http://schemas.microsoft.com/office/drawing/2014/main" id="{DCFC7767-F58C-CF45-A7D4-C16DBD903634}"/>
              </a:ext>
            </a:extLst>
          </p:cNvPr>
          <p:cNvGrpSpPr/>
          <p:nvPr/>
        </p:nvGrpSpPr>
        <p:grpSpPr>
          <a:xfrm>
            <a:off x="706438" y="3133932"/>
            <a:ext cx="3657600" cy="1437912"/>
            <a:chOff x="7950200" y="1968500"/>
            <a:chExt cx="3657600" cy="1437912"/>
          </a:xfrm>
        </p:grpSpPr>
        <p:sp>
          <p:nvSpPr>
            <p:cNvPr id="32" name="Rectangle 31">
              <a:extLst>
                <a:ext uri="{FF2B5EF4-FFF2-40B4-BE49-F238E27FC236}">
                  <a16:creationId xmlns:a16="http://schemas.microsoft.com/office/drawing/2014/main" id="{E9BCC61F-B643-F346-B17F-1019EC520CDA}"/>
                </a:ext>
              </a:extLst>
            </p:cNvPr>
            <p:cNvSpPr/>
            <p:nvPr/>
          </p:nvSpPr>
          <p:spPr>
            <a:xfrm>
              <a:off x="7950200" y="1968500"/>
              <a:ext cx="3657600"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sp>
          <p:nvSpPr>
            <p:cNvPr id="33" name="Rectangle 32">
              <a:extLst>
                <a:ext uri="{FF2B5EF4-FFF2-40B4-BE49-F238E27FC236}">
                  <a16:creationId xmlns:a16="http://schemas.microsoft.com/office/drawing/2014/main" id="{DE9F508C-078A-2F45-88C1-7871B96AA5D6}"/>
                </a:ext>
              </a:extLst>
            </p:cNvPr>
            <p:cNvSpPr/>
            <p:nvPr/>
          </p:nvSpPr>
          <p:spPr>
            <a:xfrm>
              <a:off x="7950200" y="2812052"/>
              <a:ext cx="3657600"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20 Posters</a:t>
              </a:r>
            </a:p>
          </p:txBody>
        </p:sp>
      </p:grpSp>
      <p:sp>
        <p:nvSpPr>
          <p:cNvPr id="34" name="Rectangle 33">
            <a:extLst>
              <a:ext uri="{FF2B5EF4-FFF2-40B4-BE49-F238E27FC236}">
                <a16:creationId xmlns:a16="http://schemas.microsoft.com/office/drawing/2014/main" id="{606C600F-A888-E244-9305-D26CFEA9D094}"/>
              </a:ext>
            </a:extLst>
          </p:cNvPr>
          <p:cNvSpPr/>
          <p:nvPr/>
        </p:nvSpPr>
        <p:spPr>
          <a:xfrm>
            <a:off x="5222380" y="2386406"/>
            <a:ext cx="1455738"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Orals</a:t>
            </a:r>
          </a:p>
        </p:txBody>
      </p:sp>
      <p:sp>
        <p:nvSpPr>
          <p:cNvPr id="35" name="Rectangle 34">
            <a:extLst>
              <a:ext uri="{FF2B5EF4-FFF2-40B4-BE49-F238E27FC236}">
                <a16:creationId xmlns:a16="http://schemas.microsoft.com/office/drawing/2014/main" id="{C725A167-33DD-B54B-A1A8-38A26E436B76}"/>
              </a:ext>
            </a:extLst>
          </p:cNvPr>
          <p:cNvSpPr/>
          <p:nvPr/>
        </p:nvSpPr>
        <p:spPr>
          <a:xfrm>
            <a:off x="7021015" y="2386406"/>
            <a:ext cx="1455738" cy="50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Orals</a:t>
            </a:r>
          </a:p>
        </p:txBody>
      </p:sp>
      <p:sp>
        <p:nvSpPr>
          <p:cNvPr id="36" name="Rectangle 35">
            <a:extLst>
              <a:ext uri="{FF2B5EF4-FFF2-40B4-BE49-F238E27FC236}">
                <a16:creationId xmlns:a16="http://schemas.microsoft.com/office/drawing/2014/main" id="{2D75197E-3E57-9148-8912-F00FB9D10E91}"/>
              </a:ext>
            </a:extLst>
          </p:cNvPr>
          <p:cNvSpPr/>
          <p:nvPr/>
        </p:nvSpPr>
        <p:spPr>
          <a:xfrm>
            <a:off x="523546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39" name="Rectangle 38">
            <a:extLst>
              <a:ext uri="{FF2B5EF4-FFF2-40B4-BE49-F238E27FC236}">
                <a16:creationId xmlns:a16="http://schemas.microsoft.com/office/drawing/2014/main" id="{E63CD2B8-C90C-FC4B-BC30-47716EFEE6B4}"/>
              </a:ext>
            </a:extLst>
          </p:cNvPr>
          <p:cNvSpPr/>
          <p:nvPr/>
        </p:nvSpPr>
        <p:spPr>
          <a:xfrm>
            <a:off x="877876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0" name="Rectangle 39">
            <a:extLst>
              <a:ext uri="{FF2B5EF4-FFF2-40B4-BE49-F238E27FC236}">
                <a16:creationId xmlns:a16="http://schemas.microsoft.com/office/drawing/2014/main" id="{5550E4E2-44A8-D648-B808-6EC3F427F01C}"/>
              </a:ext>
            </a:extLst>
          </p:cNvPr>
          <p:cNvSpPr/>
          <p:nvPr/>
        </p:nvSpPr>
        <p:spPr>
          <a:xfrm>
            <a:off x="700711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1" name="Rectangle 40">
            <a:extLst>
              <a:ext uri="{FF2B5EF4-FFF2-40B4-BE49-F238E27FC236}">
                <a16:creationId xmlns:a16="http://schemas.microsoft.com/office/drawing/2014/main" id="{E8A937EB-8FA8-D746-A226-2F8308C09569}"/>
              </a:ext>
            </a:extLst>
          </p:cNvPr>
          <p:cNvSpPr/>
          <p:nvPr/>
        </p:nvSpPr>
        <p:spPr>
          <a:xfrm>
            <a:off x="10550418" y="3105443"/>
            <a:ext cx="1465757" cy="5943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2" name="Rectangle 41">
            <a:extLst>
              <a:ext uri="{FF2B5EF4-FFF2-40B4-BE49-F238E27FC236}">
                <a16:creationId xmlns:a16="http://schemas.microsoft.com/office/drawing/2014/main" id="{6FB221EB-83DB-E24E-922F-355494CB774E}"/>
              </a:ext>
            </a:extLst>
          </p:cNvPr>
          <p:cNvSpPr/>
          <p:nvPr/>
        </p:nvSpPr>
        <p:spPr>
          <a:xfrm>
            <a:off x="523546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3" name="Rectangle 42">
            <a:extLst>
              <a:ext uri="{FF2B5EF4-FFF2-40B4-BE49-F238E27FC236}">
                <a16:creationId xmlns:a16="http://schemas.microsoft.com/office/drawing/2014/main" id="{9E1DDB61-7D7F-7344-9285-1C3B1FA9D8CE}"/>
              </a:ext>
            </a:extLst>
          </p:cNvPr>
          <p:cNvSpPr/>
          <p:nvPr/>
        </p:nvSpPr>
        <p:spPr>
          <a:xfrm>
            <a:off x="877876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4" name="Rectangle 43">
            <a:extLst>
              <a:ext uri="{FF2B5EF4-FFF2-40B4-BE49-F238E27FC236}">
                <a16:creationId xmlns:a16="http://schemas.microsoft.com/office/drawing/2014/main" id="{1E3F0523-C630-794F-95C5-80FFD4823469}"/>
              </a:ext>
            </a:extLst>
          </p:cNvPr>
          <p:cNvSpPr/>
          <p:nvPr/>
        </p:nvSpPr>
        <p:spPr>
          <a:xfrm>
            <a:off x="700711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45" name="Rectangle 44">
            <a:extLst>
              <a:ext uri="{FF2B5EF4-FFF2-40B4-BE49-F238E27FC236}">
                <a16:creationId xmlns:a16="http://schemas.microsoft.com/office/drawing/2014/main" id="{59A18640-D724-7541-A284-4B855BD9B81B}"/>
              </a:ext>
            </a:extLst>
          </p:cNvPr>
          <p:cNvSpPr/>
          <p:nvPr/>
        </p:nvSpPr>
        <p:spPr>
          <a:xfrm>
            <a:off x="10550418" y="3977484"/>
            <a:ext cx="1465757" cy="5943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5 Posters</a:t>
            </a:r>
          </a:p>
        </p:txBody>
      </p:sp>
      <p:sp>
        <p:nvSpPr>
          <p:cNvPr id="5" name="Right Arrow 4">
            <a:extLst>
              <a:ext uri="{FF2B5EF4-FFF2-40B4-BE49-F238E27FC236}">
                <a16:creationId xmlns:a16="http://schemas.microsoft.com/office/drawing/2014/main" id="{5EDECEF2-8674-5945-B874-C0695E0C2F69}"/>
              </a:ext>
            </a:extLst>
          </p:cNvPr>
          <p:cNvSpPr/>
          <p:nvPr/>
        </p:nvSpPr>
        <p:spPr>
          <a:xfrm>
            <a:off x="4506392" y="2402223"/>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70996010-8513-AE4E-8CC2-F5A5A8FEDDC3}"/>
              </a:ext>
            </a:extLst>
          </p:cNvPr>
          <p:cNvSpPr/>
          <p:nvPr/>
        </p:nvSpPr>
        <p:spPr>
          <a:xfrm>
            <a:off x="4506392" y="3182551"/>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DAAFA9B7-60C9-F74B-A297-F3B3410141D1}"/>
              </a:ext>
            </a:extLst>
          </p:cNvPr>
          <p:cNvSpPr/>
          <p:nvPr/>
        </p:nvSpPr>
        <p:spPr>
          <a:xfrm>
            <a:off x="4506392" y="4025475"/>
            <a:ext cx="5920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1554DFA-5B8B-E145-9538-1F5B856BBA2F}"/>
              </a:ext>
            </a:extLst>
          </p:cNvPr>
          <p:cNvGrpSpPr/>
          <p:nvPr/>
        </p:nvGrpSpPr>
        <p:grpSpPr>
          <a:xfrm>
            <a:off x="5098422" y="4829283"/>
            <a:ext cx="7038698" cy="751956"/>
            <a:chOff x="4255335" y="3239464"/>
            <a:chExt cx="3656765" cy="751956"/>
          </a:xfrm>
        </p:grpSpPr>
        <p:sp>
          <p:nvSpPr>
            <p:cNvPr id="49" name="Left Brace 48">
              <a:extLst>
                <a:ext uri="{FF2B5EF4-FFF2-40B4-BE49-F238E27FC236}">
                  <a16:creationId xmlns:a16="http://schemas.microsoft.com/office/drawing/2014/main" id="{D1522F0C-041F-294F-AFDF-6DC10D1A0357}"/>
                </a:ext>
              </a:extLst>
            </p:cNvPr>
            <p:cNvSpPr/>
            <p:nvPr/>
          </p:nvSpPr>
          <p:spPr>
            <a:xfrm rot="16200000">
              <a:off x="5928792" y="1566007"/>
              <a:ext cx="309852" cy="36567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F88FEC3A-6578-224C-BE53-EF86D45F1F55}"/>
                </a:ext>
              </a:extLst>
            </p:cNvPr>
            <p:cNvSpPr txBox="1"/>
            <p:nvPr/>
          </p:nvSpPr>
          <p:spPr>
            <a:xfrm>
              <a:off x="5597152" y="3622088"/>
              <a:ext cx="950954" cy="369332"/>
            </a:xfrm>
            <a:prstGeom prst="rect">
              <a:avLst/>
            </a:prstGeom>
            <a:noFill/>
          </p:spPr>
          <p:txBody>
            <a:bodyPr wrap="none" rtlCol="0">
              <a:spAutoFit/>
            </a:bodyPr>
            <a:lstStyle/>
            <a:p>
              <a:r>
                <a:rPr lang="en-US" dirty="0"/>
                <a:t>Small Group Q&amp;A</a:t>
              </a:r>
            </a:p>
          </p:txBody>
        </p:sp>
      </p:grpSp>
      <p:sp>
        <p:nvSpPr>
          <p:cNvPr id="12" name="Oval 11">
            <a:extLst>
              <a:ext uri="{FF2B5EF4-FFF2-40B4-BE49-F238E27FC236}">
                <a16:creationId xmlns:a16="http://schemas.microsoft.com/office/drawing/2014/main" id="{3EE99A0F-9A61-2A48-BCDD-ABAB18719804}"/>
              </a:ext>
            </a:extLst>
          </p:cNvPr>
          <p:cNvSpPr/>
          <p:nvPr/>
        </p:nvSpPr>
        <p:spPr>
          <a:xfrm>
            <a:off x="4986338" y="2735555"/>
            <a:ext cx="7205662" cy="142210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0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902333" cy="369332"/>
          </a:xfrm>
          <a:prstGeom prst="rect">
            <a:avLst/>
          </a:prstGeom>
        </p:spPr>
        <p:txBody>
          <a:bodyPr wrap="none">
            <a:spAutoFit/>
          </a:bodyPr>
          <a:lstStyle/>
          <a:p>
            <a:r>
              <a:rPr lang="en-US" b="1" dirty="0">
                <a:solidFill>
                  <a:srgbClr val="C00000"/>
                </a:solidFill>
              </a:rPr>
              <a:t>Poster Facilitators 14:30 UTC</a:t>
            </a:r>
          </a:p>
        </p:txBody>
      </p:sp>
      <p:sp>
        <p:nvSpPr>
          <p:cNvPr id="2" name="TextBox 1">
            <a:extLst>
              <a:ext uri="{FF2B5EF4-FFF2-40B4-BE49-F238E27FC236}">
                <a16:creationId xmlns:a16="http://schemas.microsoft.com/office/drawing/2014/main" id="{A7B43A19-30B1-7D4F-8F1E-647E221118F9}"/>
              </a:ext>
            </a:extLst>
          </p:cNvPr>
          <p:cNvSpPr txBox="1"/>
          <p:nvPr/>
        </p:nvSpPr>
        <p:spPr>
          <a:xfrm>
            <a:off x="1123322" y="1627455"/>
            <a:ext cx="9745580" cy="3970318"/>
          </a:xfrm>
          <a:prstGeom prst="rect">
            <a:avLst/>
          </a:prstGeom>
          <a:noFill/>
        </p:spPr>
        <p:txBody>
          <a:bodyPr wrap="square" rtlCol="0">
            <a:spAutoFit/>
          </a:bodyPr>
          <a:lstStyle/>
          <a:p>
            <a:r>
              <a:rPr lang="en-US" i="1" dirty="0"/>
              <a:t>Before the Live session</a:t>
            </a:r>
            <a:endParaRPr lang="en-US" dirty="0"/>
          </a:p>
          <a:p>
            <a:pPr marL="742950" lvl="1" indent="-285750">
              <a:buFont typeface="Arial" panose="020B0604020202020204" pitchFamily="34" charset="0"/>
              <a:buChar char="•"/>
            </a:pPr>
            <a:r>
              <a:rPr lang="en-US" dirty="0"/>
              <a:t>Familiarize yourself with presentations and ask questions in the associated chats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i="1" dirty="0"/>
              <a:t>During the Live Oral session</a:t>
            </a:r>
          </a:p>
          <a:p>
            <a:pPr marL="742950" lvl="1" indent="-285750">
              <a:buFont typeface="Arial" panose="020B0604020202020204" pitchFamily="34" charset="0"/>
              <a:buChar char="•"/>
            </a:pPr>
            <a:r>
              <a:rPr lang="en-US" dirty="0"/>
              <a:t>If possible, join the associated oral session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r>
              <a:rPr lang="en-US" i="1" dirty="0"/>
              <a:t>After the Live Oral Session </a:t>
            </a:r>
            <a:r>
              <a:rPr lang="en-US" i="1" dirty="0">
                <a:sym typeface="Wingdings" pitchFamily="2" charset="2"/>
              </a:rPr>
              <a:t> Poster Sessions</a:t>
            </a:r>
            <a:endParaRPr lang="en-US" i="1" dirty="0"/>
          </a:p>
          <a:p>
            <a:pPr marL="742950" lvl="1" indent="-285750">
              <a:buFont typeface="Arial" panose="020B0604020202020204" pitchFamily="34" charset="0"/>
              <a:buChar char="•"/>
            </a:pPr>
            <a:r>
              <a:rPr lang="en-US" dirty="0"/>
              <a:t>Visit the poster sessions associated with the parent session and encourage discussion</a:t>
            </a:r>
          </a:p>
          <a:p>
            <a:pPr marL="742950" lvl="1" indent="-285750">
              <a:buFont typeface="Arial" panose="020B0604020202020204" pitchFamily="34" charset="0"/>
              <a:buChar char="•"/>
            </a:pPr>
            <a:r>
              <a:rPr lang="en-US" dirty="0"/>
              <a:t>Spend some time in each of the 4 small Q&amp;A Zoom rooms</a:t>
            </a:r>
          </a:p>
          <a:p>
            <a:pPr marL="742950" lvl="1" indent="-285750">
              <a:buFont typeface="Arial" panose="020B0604020202020204" pitchFamily="34" charset="0"/>
              <a:buChar char="•"/>
            </a:pPr>
            <a:r>
              <a:rPr lang="en-US" dirty="0"/>
              <a:t>Of course, please take some time to visit other areas if desired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5293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Facilitating Poster Sessions</a:t>
            </a:r>
            <a:endParaRPr lang="en-GB" sz="4500" b="1" dirty="0"/>
          </a:p>
        </p:txBody>
      </p:sp>
    </p:spTree>
    <p:extLst>
      <p:ext uri="{BB962C8B-B14F-4D97-AF65-F5344CB8AC3E}">
        <p14:creationId xmlns:p14="http://schemas.microsoft.com/office/powerpoint/2010/main" val="3887077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902333" cy="369332"/>
          </a:xfrm>
          <a:prstGeom prst="rect">
            <a:avLst/>
          </a:prstGeom>
        </p:spPr>
        <p:txBody>
          <a:bodyPr wrap="none">
            <a:spAutoFit/>
          </a:bodyPr>
          <a:lstStyle/>
          <a:p>
            <a:r>
              <a:rPr lang="en-US" b="1" dirty="0">
                <a:solidFill>
                  <a:srgbClr val="C00000"/>
                </a:solidFill>
              </a:rPr>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222584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Poster Facilitators… any questions?</a:t>
            </a:r>
            <a:endParaRPr lang="en-GB" sz="4500" b="1" dirty="0"/>
          </a:p>
        </p:txBody>
      </p:sp>
    </p:spTree>
    <p:extLst>
      <p:ext uri="{BB962C8B-B14F-4D97-AF65-F5344CB8AC3E}">
        <p14:creationId xmlns:p14="http://schemas.microsoft.com/office/powerpoint/2010/main" val="97211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314D-C175-4F5F-B1E4-E166E3D68720}"/>
              </a:ext>
            </a:extLst>
          </p:cNvPr>
          <p:cNvSpPr>
            <a:spLocks noGrp="1"/>
          </p:cNvSpPr>
          <p:nvPr>
            <p:ph type="title"/>
          </p:nvPr>
        </p:nvSpPr>
        <p:spPr/>
        <p:txBody>
          <a:bodyPr/>
          <a:lstStyle/>
          <a:p>
            <a:r>
              <a:rPr lang="en-GB" dirty="0"/>
              <a:t>Live education @ ISMRM21</a:t>
            </a:r>
          </a:p>
        </p:txBody>
      </p:sp>
      <p:sp>
        <p:nvSpPr>
          <p:cNvPr id="3" name="Content Placeholder 2">
            <a:extLst>
              <a:ext uri="{FF2B5EF4-FFF2-40B4-BE49-F238E27FC236}">
                <a16:creationId xmlns:a16="http://schemas.microsoft.com/office/drawing/2014/main" id="{9943BBAA-64F3-4F35-8E67-C11F063725E4}"/>
              </a:ext>
            </a:extLst>
          </p:cNvPr>
          <p:cNvSpPr>
            <a:spLocks noGrp="1"/>
          </p:cNvSpPr>
          <p:nvPr>
            <p:ph idx="1"/>
          </p:nvPr>
        </p:nvSpPr>
        <p:spPr/>
        <p:txBody>
          <a:bodyPr/>
          <a:lstStyle/>
          <a:p>
            <a:r>
              <a:rPr lang="en-GB" dirty="0"/>
              <a:t>Standard educational format: </a:t>
            </a:r>
          </a:p>
          <a:p>
            <a:pPr lvl="1"/>
            <a:r>
              <a:rPr lang="en-GB" dirty="0"/>
              <a:t>2-4 hours of recordings </a:t>
            </a:r>
            <a:r>
              <a:rPr lang="en-GB" dirty="0">
                <a:sym typeface="Wingdings" panose="05000000000000000000" pitchFamily="2" charset="2"/>
              </a:rPr>
              <a:t> 30-45min live Q&amp;A session.</a:t>
            </a:r>
          </a:p>
          <a:p>
            <a:pPr lvl="1"/>
            <a:r>
              <a:rPr lang="en-GB" dirty="0">
                <a:sym typeface="Wingdings" panose="05000000000000000000" pitchFamily="2" charset="2"/>
              </a:rPr>
              <a:t>Format: test-your-knowledge quiz + discussion</a:t>
            </a:r>
          </a:p>
          <a:p>
            <a:pPr lvl="1"/>
            <a:r>
              <a:rPr lang="en-GB" dirty="0">
                <a:sym typeface="Wingdings" panose="05000000000000000000" pitchFamily="2" charset="2"/>
              </a:rPr>
              <a:t>Details presented in this session.</a:t>
            </a:r>
          </a:p>
          <a:p>
            <a:pPr marL="457200" lvl="1" indent="0">
              <a:buNone/>
            </a:pPr>
            <a:endParaRPr lang="en-GB" dirty="0">
              <a:sym typeface="Wingdings" panose="05000000000000000000" pitchFamily="2" charset="2"/>
            </a:endParaRPr>
          </a:p>
          <a:p>
            <a:r>
              <a:rPr lang="en-GB" dirty="0">
                <a:sym typeface="Wingdings" panose="05000000000000000000" pitchFamily="2" charset="2"/>
              </a:rPr>
              <a:t>“Special” educational formats:</a:t>
            </a:r>
          </a:p>
          <a:p>
            <a:pPr lvl="1"/>
            <a:r>
              <a:rPr lang="en-GB" dirty="0"/>
              <a:t>Live and interactive tutorial sessions.</a:t>
            </a:r>
          </a:p>
          <a:p>
            <a:pPr lvl="1"/>
            <a:r>
              <a:rPr lang="en-GB" dirty="0"/>
              <a:t>Will not be discussed here -&gt; moderators will be briefed separately by organisers.</a:t>
            </a:r>
          </a:p>
        </p:txBody>
      </p:sp>
      <p:sp>
        <p:nvSpPr>
          <p:cNvPr id="4" name="TextBox 3">
            <a:extLst>
              <a:ext uri="{FF2B5EF4-FFF2-40B4-BE49-F238E27FC236}">
                <a16:creationId xmlns:a16="http://schemas.microsoft.com/office/drawing/2014/main" id="{41B6C768-1E4C-413F-937F-2EFE1DF8BC07}"/>
              </a:ext>
            </a:extLst>
          </p:cNvPr>
          <p:cNvSpPr txBox="1"/>
          <p:nvPr/>
        </p:nvSpPr>
        <p:spPr>
          <a:xfrm>
            <a:off x="76717" y="6429055"/>
            <a:ext cx="3028265" cy="369332"/>
          </a:xfrm>
          <a:prstGeom prst="rect">
            <a:avLst/>
          </a:prstGeom>
          <a:noFill/>
        </p:spPr>
        <p:txBody>
          <a:bodyPr wrap="none" rtlCol="0">
            <a:spAutoFit/>
          </a:bodyPr>
          <a:lstStyle/>
          <a:p>
            <a:r>
              <a:rPr lang="en-US" b="1" dirty="0">
                <a:solidFill>
                  <a:srgbClr val="C00000"/>
                </a:solidFill>
              </a:rPr>
              <a:t>Education Moderators 13 UTC</a:t>
            </a:r>
          </a:p>
        </p:txBody>
      </p:sp>
      <p:sp>
        <p:nvSpPr>
          <p:cNvPr id="5" name="Rectangle 4">
            <a:extLst>
              <a:ext uri="{FF2B5EF4-FFF2-40B4-BE49-F238E27FC236}">
                <a16:creationId xmlns:a16="http://schemas.microsoft.com/office/drawing/2014/main" id="{8A4B72C3-A30D-49F5-94A8-13570FFB5CF0}"/>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13414839-F50C-4672-A0A1-0EF5AB8ED16E}"/>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59C59795-1E1A-495E-96C6-672D602008F9}"/>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308546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738E-ACA4-4FF8-82C2-63624E21F7E4}"/>
              </a:ext>
            </a:extLst>
          </p:cNvPr>
          <p:cNvSpPr>
            <a:spLocks noGrp="1"/>
          </p:cNvSpPr>
          <p:nvPr>
            <p:ph type="title"/>
          </p:nvPr>
        </p:nvSpPr>
        <p:spPr/>
        <p:txBody>
          <a:bodyPr/>
          <a:lstStyle/>
          <a:p>
            <a:r>
              <a:rPr lang="en-GB" dirty="0"/>
              <a:t>How should you prepare for the session?</a:t>
            </a:r>
          </a:p>
        </p:txBody>
      </p:sp>
      <p:sp>
        <p:nvSpPr>
          <p:cNvPr id="3" name="Content Placeholder 2">
            <a:extLst>
              <a:ext uri="{FF2B5EF4-FFF2-40B4-BE49-F238E27FC236}">
                <a16:creationId xmlns:a16="http://schemas.microsoft.com/office/drawing/2014/main" id="{7B477137-E38B-4068-867E-888BBF579EE4}"/>
              </a:ext>
            </a:extLst>
          </p:cNvPr>
          <p:cNvSpPr>
            <a:spLocks noGrp="1"/>
          </p:cNvSpPr>
          <p:nvPr>
            <p:ph idx="1"/>
          </p:nvPr>
        </p:nvSpPr>
        <p:spPr>
          <a:xfrm>
            <a:off x="866440" y="1597025"/>
            <a:ext cx="10515600" cy="4351338"/>
          </a:xfrm>
        </p:spPr>
        <p:txBody>
          <a:bodyPr>
            <a:normAutofit fontScale="77500" lnSpcReduction="20000"/>
          </a:bodyPr>
          <a:lstStyle/>
          <a:p>
            <a:r>
              <a:rPr lang="en-US" dirty="0"/>
              <a:t>Reach out to your co-moderator and decide who will present the slides in screenshare, and who will submit the MC questions and pick up questions from the chat. </a:t>
            </a:r>
          </a:p>
          <a:p>
            <a:r>
              <a:rPr lang="en-US" dirty="0"/>
              <a:t>Be prepared to switch roles in real time if one of the moderators has connection issues.</a:t>
            </a:r>
          </a:p>
          <a:p>
            <a:r>
              <a:rPr lang="en-US" dirty="0"/>
              <a:t>Familiarize yourself with the recordings and ask questions in the associated chats to get the discussion going</a:t>
            </a:r>
          </a:p>
          <a:p>
            <a:r>
              <a:rPr lang="en-US" dirty="0"/>
              <a:t>Collect the summary slides and multiple choice questions provided by the speakers. You will receive these via email (along with these instructions).</a:t>
            </a:r>
          </a:p>
          <a:p>
            <a:r>
              <a:rPr lang="en-US" dirty="0"/>
              <a:t>Combine the summary slides, multiple choice questions provided by the speakers into one single presentation, slides in the following order:</a:t>
            </a:r>
          </a:p>
          <a:p>
            <a:pPr lvl="1"/>
            <a:r>
              <a:rPr lang="en-US" dirty="0"/>
              <a:t>Speaker one: key points, question 1, … question 4;</a:t>
            </a:r>
          </a:p>
          <a:p>
            <a:pPr lvl="1"/>
            <a:r>
              <a:rPr lang="en-US" dirty="0"/>
              <a:t>Speaker two: key points, question 1, …, question 4;</a:t>
            </a:r>
          </a:p>
          <a:p>
            <a:pPr lvl="1"/>
            <a:r>
              <a:rPr lang="en-US" dirty="0"/>
              <a:t>Etc..</a:t>
            </a:r>
          </a:p>
          <a:p>
            <a:r>
              <a:rPr lang="en-US" dirty="0"/>
              <a:t>If you do not have enough questions for a given speaker, feel free to add some of your own.</a:t>
            </a:r>
          </a:p>
          <a:p>
            <a:endParaRPr lang="en-GB" dirty="0"/>
          </a:p>
        </p:txBody>
      </p:sp>
      <p:sp>
        <p:nvSpPr>
          <p:cNvPr id="4" name="TextBox 3">
            <a:extLst>
              <a:ext uri="{FF2B5EF4-FFF2-40B4-BE49-F238E27FC236}">
                <a16:creationId xmlns:a16="http://schemas.microsoft.com/office/drawing/2014/main" id="{E026BC55-B03A-4CB2-BDC5-9D5C1F1BE009}"/>
              </a:ext>
            </a:extLst>
          </p:cNvPr>
          <p:cNvSpPr txBox="1"/>
          <p:nvPr/>
        </p:nvSpPr>
        <p:spPr>
          <a:xfrm>
            <a:off x="76717" y="6429055"/>
            <a:ext cx="3028265" cy="369332"/>
          </a:xfrm>
          <a:prstGeom prst="rect">
            <a:avLst/>
          </a:prstGeom>
          <a:noFill/>
        </p:spPr>
        <p:txBody>
          <a:bodyPr wrap="none" rtlCol="0">
            <a:spAutoFit/>
          </a:bodyPr>
          <a:lstStyle/>
          <a:p>
            <a:r>
              <a:rPr lang="en-US" b="1" dirty="0">
                <a:solidFill>
                  <a:srgbClr val="C00000"/>
                </a:solidFill>
              </a:rPr>
              <a:t>Education Moderators 13 UTC</a:t>
            </a:r>
          </a:p>
        </p:txBody>
      </p:sp>
      <p:sp>
        <p:nvSpPr>
          <p:cNvPr id="5" name="Rectangle 4">
            <a:extLst>
              <a:ext uri="{FF2B5EF4-FFF2-40B4-BE49-F238E27FC236}">
                <a16:creationId xmlns:a16="http://schemas.microsoft.com/office/drawing/2014/main" id="{D140A580-9887-4E45-93EF-DD3ED29140FE}"/>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B97BDDE1-0299-4EFE-939D-B7F3B17A5A99}"/>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9A9D0E5E-6582-49F0-A534-B607104DFF76}"/>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1552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41B0-D4F5-4062-8CA8-B73B75E61E77}"/>
              </a:ext>
            </a:extLst>
          </p:cNvPr>
          <p:cNvSpPr>
            <a:spLocks noGrp="1"/>
          </p:cNvSpPr>
          <p:nvPr>
            <p:ph type="title"/>
          </p:nvPr>
        </p:nvSpPr>
        <p:spPr/>
        <p:txBody>
          <a:bodyPr/>
          <a:lstStyle/>
          <a:p>
            <a:r>
              <a:rPr lang="en-GB" dirty="0"/>
              <a:t>How will the live session work?</a:t>
            </a:r>
          </a:p>
        </p:txBody>
      </p:sp>
      <p:sp>
        <p:nvSpPr>
          <p:cNvPr id="3" name="Content Placeholder 2">
            <a:extLst>
              <a:ext uri="{FF2B5EF4-FFF2-40B4-BE49-F238E27FC236}">
                <a16:creationId xmlns:a16="http://schemas.microsoft.com/office/drawing/2014/main" id="{50AC4299-0D1D-4724-A670-F83AE9B89323}"/>
              </a:ext>
            </a:extLst>
          </p:cNvPr>
          <p:cNvSpPr>
            <a:spLocks noGrp="1"/>
          </p:cNvSpPr>
          <p:nvPr>
            <p:ph idx="1"/>
          </p:nvPr>
        </p:nvSpPr>
        <p:spPr>
          <a:xfrm>
            <a:off x="838200" y="1574164"/>
            <a:ext cx="10515600" cy="4452083"/>
          </a:xfrm>
        </p:spPr>
        <p:txBody>
          <a:bodyPr>
            <a:normAutofit fontScale="70000" lnSpcReduction="20000"/>
          </a:bodyPr>
          <a:lstStyle/>
          <a:p>
            <a:pPr marL="0" indent="0">
              <a:buNone/>
            </a:pPr>
            <a:r>
              <a:rPr lang="en-US" dirty="0"/>
              <a:t>Log-in to the Live Meeting ~20 min in advance of the session to ensure that you can get in, and that you can share your screen and create polls.</a:t>
            </a:r>
          </a:p>
          <a:p>
            <a:pPr marL="0" indent="0">
              <a:buNone/>
            </a:pPr>
            <a:r>
              <a:rPr lang="en-US" dirty="0"/>
              <a:t>	</a:t>
            </a:r>
            <a:r>
              <a:rPr lang="en-US" b="1" i="1" dirty="0"/>
              <a:t>If you can’t get in to your session</a:t>
            </a:r>
            <a:r>
              <a:rPr lang="en-US" b="1" i="1" dirty="0">
                <a:sym typeface="Wingdings" pitchFamily="2" charset="2"/>
              </a:rPr>
              <a:t> Go to “Need Help” on meeting homepage and email 		</a:t>
            </a:r>
            <a:r>
              <a:rPr lang="en-US" b="1" i="1" dirty="0" err="1">
                <a:sym typeface="Wingdings" pitchFamily="2" charset="2"/>
              </a:rPr>
              <a:t>sally@ismrm.org</a:t>
            </a:r>
            <a:endParaRPr lang="en-US" b="1" i="1" dirty="0"/>
          </a:p>
          <a:p>
            <a:pPr marL="0" indent="0">
              <a:buNone/>
            </a:pPr>
            <a:r>
              <a:rPr lang="en-US" dirty="0"/>
              <a:t>When session starts, introduce name of session, welcome all participants, introduce yourself and your co-moderator(s). </a:t>
            </a:r>
          </a:p>
          <a:p>
            <a:pPr marL="0" indent="0">
              <a:buNone/>
            </a:pPr>
            <a:r>
              <a:rPr lang="en-US" dirty="0"/>
              <a:t>Encourage participants to ask questions in the chat and specify who they are directed to.</a:t>
            </a:r>
          </a:p>
          <a:p>
            <a:pPr marL="0" indent="0">
              <a:buNone/>
            </a:pPr>
            <a:r>
              <a:rPr lang="en-US" dirty="0"/>
              <a:t>Start the session and keep track of time to make sure all speakers have a chance to present. For each speaker:</a:t>
            </a:r>
          </a:p>
          <a:p>
            <a:pPr marL="514350" indent="-514350">
              <a:buFont typeface="+mj-lt"/>
              <a:buAutoNum type="arabicPeriod"/>
            </a:pPr>
            <a:r>
              <a:rPr lang="en-US" dirty="0"/>
              <a:t>Short summary of key points (&lt; 3min) by the speaker</a:t>
            </a:r>
          </a:p>
          <a:p>
            <a:pPr marL="514350" indent="-514350">
              <a:buFont typeface="+mj-lt"/>
              <a:buAutoNum type="arabicPeriod"/>
            </a:pPr>
            <a:r>
              <a:rPr lang="en-US" dirty="0"/>
              <a:t>Put up the first multiple choice question and collect audience responses using the Zoom polling feature.</a:t>
            </a:r>
          </a:p>
          <a:p>
            <a:pPr marL="514350" indent="-514350">
              <a:buFont typeface="+mj-lt"/>
              <a:buAutoNum type="arabicPeriod"/>
            </a:pPr>
            <a:r>
              <a:rPr lang="en-US" dirty="0"/>
              <a:t>Discuss the results with the speaker – include open discussion of questions that come up.</a:t>
            </a:r>
          </a:p>
          <a:p>
            <a:pPr marL="514350" indent="-514350">
              <a:buFont typeface="+mj-lt"/>
              <a:buAutoNum type="arabicPeriod"/>
            </a:pPr>
            <a:r>
              <a:rPr lang="en-US" dirty="0"/>
              <a:t>If there is time - pick up any other questions that come through in the chat</a:t>
            </a:r>
          </a:p>
          <a:p>
            <a:pPr marL="514350" indent="-514350">
              <a:buFont typeface="+mj-lt"/>
              <a:buAutoNum type="arabicPeriod"/>
            </a:pPr>
            <a:r>
              <a:rPr lang="en-US" dirty="0"/>
              <a:t>Repeat for the next multiple choice question, and so on until the next speaker</a:t>
            </a:r>
          </a:p>
        </p:txBody>
      </p:sp>
      <p:sp>
        <p:nvSpPr>
          <p:cNvPr id="4" name="TextBox 3">
            <a:extLst>
              <a:ext uri="{FF2B5EF4-FFF2-40B4-BE49-F238E27FC236}">
                <a16:creationId xmlns:a16="http://schemas.microsoft.com/office/drawing/2014/main" id="{DF4DE7D9-7785-4DE5-9555-D635087871D8}"/>
              </a:ext>
            </a:extLst>
          </p:cNvPr>
          <p:cNvSpPr txBox="1"/>
          <p:nvPr/>
        </p:nvSpPr>
        <p:spPr>
          <a:xfrm>
            <a:off x="76717" y="6429055"/>
            <a:ext cx="3028265" cy="369332"/>
          </a:xfrm>
          <a:prstGeom prst="rect">
            <a:avLst/>
          </a:prstGeom>
          <a:noFill/>
        </p:spPr>
        <p:txBody>
          <a:bodyPr wrap="none" rtlCol="0">
            <a:spAutoFit/>
          </a:bodyPr>
          <a:lstStyle/>
          <a:p>
            <a:r>
              <a:rPr lang="en-US" b="1" dirty="0">
                <a:solidFill>
                  <a:srgbClr val="C00000"/>
                </a:solidFill>
              </a:rPr>
              <a:t>Education Moderators 13 UTC</a:t>
            </a:r>
          </a:p>
        </p:txBody>
      </p:sp>
      <p:sp>
        <p:nvSpPr>
          <p:cNvPr id="5" name="Rectangle 4">
            <a:extLst>
              <a:ext uri="{FF2B5EF4-FFF2-40B4-BE49-F238E27FC236}">
                <a16:creationId xmlns:a16="http://schemas.microsoft.com/office/drawing/2014/main" id="{456311C3-7A62-48C0-A078-B61B43B5ECBA}"/>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A6915BCA-4B1B-4A0F-A3E8-E95B3E8ED666}"/>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F88F21D6-3BE5-418A-88B0-BE02301D1290}"/>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158395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EAB3-F2E0-4E0B-931D-4DA1214656A3}"/>
              </a:ext>
            </a:extLst>
          </p:cNvPr>
          <p:cNvSpPr>
            <a:spLocks noGrp="1"/>
          </p:cNvSpPr>
          <p:nvPr>
            <p:ph type="title"/>
          </p:nvPr>
        </p:nvSpPr>
        <p:spPr/>
        <p:txBody>
          <a:bodyPr/>
          <a:lstStyle/>
          <a:p>
            <a:r>
              <a:rPr lang="en-GB" dirty="0"/>
              <a:t>Important note: formatting the MC questions!</a:t>
            </a:r>
          </a:p>
        </p:txBody>
      </p:sp>
      <p:sp>
        <p:nvSpPr>
          <p:cNvPr id="3" name="Content Placeholder 2">
            <a:extLst>
              <a:ext uri="{FF2B5EF4-FFF2-40B4-BE49-F238E27FC236}">
                <a16:creationId xmlns:a16="http://schemas.microsoft.com/office/drawing/2014/main" id="{398C86A2-3A50-4981-B0A7-0A8064DC4475}"/>
              </a:ext>
            </a:extLst>
          </p:cNvPr>
          <p:cNvSpPr>
            <a:spLocks noGrp="1"/>
          </p:cNvSpPr>
          <p:nvPr>
            <p:ph idx="1"/>
          </p:nvPr>
        </p:nvSpPr>
        <p:spPr/>
        <p:txBody>
          <a:bodyPr/>
          <a:lstStyle/>
          <a:p>
            <a:r>
              <a:rPr lang="en-GB" dirty="0"/>
              <a:t>Make sure your MC questions have no more than 6 possible answers</a:t>
            </a:r>
          </a:p>
          <a:p>
            <a:r>
              <a:rPr lang="en-GB" dirty="0"/>
              <a:t>Make sure the answers are labelled with A, B, C, D, E, F.</a:t>
            </a:r>
          </a:p>
          <a:p>
            <a:r>
              <a:rPr lang="en-GB" dirty="0"/>
              <a:t>Example of a question:</a:t>
            </a:r>
          </a:p>
          <a:p>
            <a:pPr lvl="1"/>
            <a:r>
              <a:rPr lang="en-GB" dirty="0"/>
              <a:t>In what direction do H-proton spins </a:t>
            </a:r>
            <a:r>
              <a:rPr lang="en-GB" dirty="0" err="1"/>
              <a:t>precess</a:t>
            </a:r>
            <a:r>
              <a:rPr lang="en-GB" dirty="0"/>
              <a:t> in the southern hemisphere?</a:t>
            </a:r>
          </a:p>
          <a:p>
            <a:pPr lvl="2"/>
            <a:r>
              <a:rPr lang="en-GB" dirty="0"/>
              <a:t>Answer A: Clockwise</a:t>
            </a:r>
          </a:p>
          <a:p>
            <a:pPr lvl="2"/>
            <a:r>
              <a:rPr lang="en-GB" dirty="0"/>
              <a:t>Answer B: Anti-clockwise</a:t>
            </a:r>
          </a:p>
          <a:p>
            <a:pPr lvl="2"/>
            <a:r>
              <a:rPr lang="en-GB" dirty="0"/>
              <a:t>Answer C: depends on the direction of the field</a:t>
            </a:r>
          </a:p>
          <a:p>
            <a:pPr lvl="1"/>
            <a:r>
              <a:rPr lang="en-GB" dirty="0"/>
              <a:t>Note: when the poll pops up </a:t>
            </a:r>
            <a:r>
              <a:rPr lang="en-GB" dirty="0" err="1"/>
              <a:t>attendess</a:t>
            </a:r>
            <a:r>
              <a:rPr lang="en-GB" dirty="0"/>
              <a:t> will always be able to selected from options A, B, C, D, E, F. So if the questions has less possibilities, like in this case, please tell the audience only to vote for one of A, B, C.</a:t>
            </a:r>
          </a:p>
          <a:p>
            <a:pPr lvl="1"/>
            <a:r>
              <a:rPr lang="en-GB" dirty="0"/>
              <a:t>Note: it will always be possible to select multiple answers.</a:t>
            </a:r>
          </a:p>
          <a:p>
            <a:endParaRPr lang="en-GB" dirty="0"/>
          </a:p>
        </p:txBody>
      </p:sp>
      <p:sp>
        <p:nvSpPr>
          <p:cNvPr id="4" name="TextBox 3">
            <a:extLst>
              <a:ext uri="{FF2B5EF4-FFF2-40B4-BE49-F238E27FC236}">
                <a16:creationId xmlns:a16="http://schemas.microsoft.com/office/drawing/2014/main" id="{E9EC0D87-C1C5-6D4C-938A-E58F5727B84C}"/>
              </a:ext>
            </a:extLst>
          </p:cNvPr>
          <p:cNvSpPr txBox="1"/>
          <p:nvPr/>
        </p:nvSpPr>
        <p:spPr>
          <a:xfrm>
            <a:off x="76717" y="6429055"/>
            <a:ext cx="3028265" cy="369332"/>
          </a:xfrm>
          <a:prstGeom prst="rect">
            <a:avLst/>
          </a:prstGeom>
          <a:noFill/>
        </p:spPr>
        <p:txBody>
          <a:bodyPr wrap="none" rtlCol="0">
            <a:spAutoFit/>
          </a:bodyPr>
          <a:lstStyle/>
          <a:p>
            <a:r>
              <a:rPr lang="en-US" b="1" dirty="0">
                <a:solidFill>
                  <a:srgbClr val="C00000"/>
                </a:solidFill>
              </a:rPr>
              <a:t>Education Moderators 13 UTC</a:t>
            </a:r>
          </a:p>
        </p:txBody>
      </p:sp>
      <p:sp>
        <p:nvSpPr>
          <p:cNvPr id="5" name="Rectangle 4">
            <a:extLst>
              <a:ext uri="{FF2B5EF4-FFF2-40B4-BE49-F238E27FC236}">
                <a16:creationId xmlns:a16="http://schemas.microsoft.com/office/drawing/2014/main" id="{56AAB3BD-13E7-5C4E-887F-79B43C3EE029}"/>
              </a:ext>
            </a:extLst>
          </p:cNvPr>
          <p:cNvSpPr/>
          <p:nvPr/>
        </p:nvSpPr>
        <p:spPr>
          <a:xfrm>
            <a:off x="3221313" y="6429055"/>
            <a:ext cx="2747034"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E614F849-14D5-504D-B30A-0C50BDF0BDC8}"/>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E619CEEF-E9D9-9D4E-8623-5BD1BC857FBA}"/>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72733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b="1" dirty="0">
                <a:solidFill>
                  <a:srgbClr val="FF0000"/>
                </a:solidFill>
              </a:rPr>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dirty="0"/>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513347" y="-32485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Educational Moderators… any questions?</a:t>
            </a:r>
            <a:endParaRPr lang="en-GB" sz="4500" b="1" dirty="0"/>
          </a:p>
        </p:txBody>
      </p:sp>
    </p:spTree>
    <p:extLst>
      <p:ext uri="{BB962C8B-B14F-4D97-AF65-F5344CB8AC3E}">
        <p14:creationId xmlns:p14="http://schemas.microsoft.com/office/powerpoint/2010/main" val="302025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3FA31-1F38-334D-B184-0BFF031CADF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5" name="Rectangle 4">
            <a:extLst>
              <a:ext uri="{FF2B5EF4-FFF2-40B4-BE49-F238E27FC236}">
                <a16:creationId xmlns:a16="http://schemas.microsoft.com/office/drawing/2014/main" id="{30F2A034-2AD0-2246-B7FC-A9EC6396A4DD}"/>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6" name="Rectangle 5">
            <a:extLst>
              <a:ext uri="{FF2B5EF4-FFF2-40B4-BE49-F238E27FC236}">
                <a16:creationId xmlns:a16="http://schemas.microsoft.com/office/drawing/2014/main" id="{CC31BB80-73AF-7C49-83BE-8354AC556AE1}"/>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 name="Rectangle 6">
            <a:extLst>
              <a:ext uri="{FF2B5EF4-FFF2-40B4-BE49-F238E27FC236}">
                <a16:creationId xmlns:a16="http://schemas.microsoft.com/office/drawing/2014/main" id="{A8373457-B19C-B04C-AB8A-DA5485F40FD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
        <p:nvSpPr>
          <p:cNvPr id="8" name="Title 1">
            <a:extLst>
              <a:ext uri="{FF2B5EF4-FFF2-40B4-BE49-F238E27FC236}">
                <a16:creationId xmlns:a16="http://schemas.microsoft.com/office/drawing/2014/main" id="{15BC4768-3905-9A46-BA38-D41D8B5D76BB}"/>
              </a:ext>
            </a:extLst>
          </p:cNvPr>
          <p:cNvSpPr txBox="1">
            <a:spLocks/>
          </p:cNvSpPr>
          <p:nvPr/>
        </p:nvSpPr>
        <p:spPr>
          <a:xfrm>
            <a:off x="866440" y="198521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500" dirty="0"/>
              <a:t>Welcome CES Moderators!</a:t>
            </a:r>
            <a:endParaRPr lang="en-GB" sz="4500" b="1" dirty="0"/>
          </a:p>
        </p:txBody>
      </p:sp>
    </p:spTree>
    <p:extLst>
      <p:ext uri="{BB962C8B-B14F-4D97-AF65-F5344CB8AC3E}">
        <p14:creationId xmlns:p14="http://schemas.microsoft.com/office/powerpoint/2010/main" val="388129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3B8D-C9C2-429F-BD20-68561A4B3EE0}"/>
              </a:ext>
            </a:extLst>
          </p:cNvPr>
          <p:cNvSpPr>
            <a:spLocks noGrp="1"/>
          </p:cNvSpPr>
          <p:nvPr>
            <p:ph type="title"/>
          </p:nvPr>
        </p:nvSpPr>
        <p:spPr/>
        <p:txBody>
          <a:bodyPr/>
          <a:lstStyle/>
          <a:p>
            <a:r>
              <a:rPr lang="en-GB" dirty="0"/>
              <a:t>Weekday Scientific Schedule</a:t>
            </a:r>
            <a:endParaRPr lang="en-GB" b="1" dirty="0"/>
          </a:p>
        </p:txBody>
      </p:sp>
      <p:grpSp>
        <p:nvGrpSpPr>
          <p:cNvPr id="20" name="Group 19">
            <a:extLst>
              <a:ext uri="{FF2B5EF4-FFF2-40B4-BE49-F238E27FC236}">
                <a16:creationId xmlns:a16="http://schemas.microsoft.com/office/drawing/2014/main" id="{47DA88D9-926D-5D44-ABE9-C1F89D5A8BCF}"/>
              </a:ext>
            </a:extLst>
          </p:cNvPr>
          <p:cNvGrpSpPr/>
          <p:nvPr/>
        </p:nvGrpSpPr>
        <p:grpSpPr>
          <a:xfrm>
            <a:off x="1303020" y="2634615"/>
            <a:ext cx="480060" cy="2499360"/>
            <a:chOff x="960120" y="2983230"/>
            <a:chExt cx="480060" cy="2499360"/>
          </a:xfrm>
        </p:grpSpPr>
        <p:sp>
          <p:nvSpPr>
            <p:cNvPr id="5" name="Rectangle 4">
              <a:extLst>
                <a:ext uri="{FF2B5EF4-FFF2-40B4-BE49-F238E27FC236}">
                  <a16:creationId xmlns:a16="http://schemas.microsoft.com/office/drawing/2014/main" id="{73B06389-D07D-4547-A567-9262269654DF}"/>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Rectangle 6">
              <a:extLst>
                <a:ext uri="{FF2B5EF4-FFF2-40B4-BE49-F238E27FC236}">
                  <a16:creationId xmlns:a16="http://schemas.microsoft.com/office/drawing/2014/main" id="{1044121C-7A82-E14D-95DD-A544DEE6F8CD}"/>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Rectangle 7">
              <a:extLst>
                <a:ext uri="{FF2B5EF4-FFF2-40B4-BE49-F238E27FC236}">
                  <a16:creationId xmlns:a16="http://schemas.microsoft.com/office/drawing/2014/main" id="{439B0306-63C2-FD44-B67F-0B839F13CD12}"/>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 name="Rectangle 8">
              <a:extLst>
                <a:ext uri="{FF2B5EF4-FFF2-40B4-BE49-F238E27FC236}">
                  <a16:creationId xmlns:a16="http://schemas.microsoft.com/office/drawing/2014/main" id="{689858CE-E8F1-A640-8D4D-8804295BEA7C}"/>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grpSp>
      <p:grpSp>
        <p:nvGrpSpPr>
          <p:cNvPr id="19" name="Group 18">
            <a:extLst>
              <a:ext uri="{FF2B5EF4-FFF2-40B4-BE49-F238E27FC236}">
                <a16:creationId xmlns:a16="http://schemas.microsoft.com/office/drawing/2014/main" id="{E5F52B9F-F5AD-8F49-B081-AFE834B92279}"/>
              </a:ext>
            </a:extLst>
          </p:cNvPr>
          <p:cNvGrpSpPr/>
          <p:nvPr/>
        </p:nvGrpSpPr>
        <p:grpSpPr>
          <a:xfrm>
            <a:off x="1817370" y="2634615"/>
            <a:ext cx="480060" cy="2499360"/>
            <a:chOff x="1474470" y="2994660"/>
            <a:chExt cx="480060" cy="2499360"/>
          </a:xfrm>
          <a:solidFill>
            <a:schemeClr val="accent2"/>
          </a:solidFill>
        </p:grpSpPr>
        <p:sp>
          <p:nvSpPr>
            <p:cNvPr id="10" name="Rectangle 9">
              <a:extLst>
                <a:ext uri="{FF2B5EF4-FFF2-40B4-BE49-F238E27FC236}">
                  <a16:creationId xmlns:a16="http://schemas.microsoft.com/office/drawing/2014/main" id="{5469A6A6-B038-9043-A158-3597A193E63A}"/>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 name="Rectangle 10">
              <a:extLst>
                <a:ext uri="{FF2B5EF4-FFF2-40B4-BE49-F238E27FC236}">
                  <a16:creationId xmlns:a16="http://schemas.microsoft.com/office/drawing/2014/main" id="{2E326B29-80C9-6541-9275-92089CEC4613}"/>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2" name="Rectangle 11">
              <a:extLst>
                <a:ext uri="{FF2B5EF4-FFF2-40B4-BE49-F238E27FC236}">
                  <a16:creationId xmlns:a16="http://schemas.microsoft.com/office/drawing/2014/main" id="{81F913A4-1BBA-6F45-984D-4B5F5626E004}"/>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3" name="Rectangle 12">
              <a:extLst>
                <a:ext uri="{FF2B5EF4-FFF2-40B4-BE49-F238E27FC236}">
                  <a16:creationId xmlns:a16="http://schemas.microsoft.com/office/drawing/2014/main" id="{061E06C4-CE35-A349-93FD-87422352C9D1}"/>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grpSp>
        <p:nvGrpSpPr>
          <p:cNvPr id="6" name="Group 5">
            <a:extLst>
              <a:ext uri="{FF2B5EF4-FFF2-40B4-BE49-F238E27FC236}">
                <a16:creationId xmlns:a16="http://schemas.microsoft.com/office/drawing/2014/main" id="{31D1884D-086E-634F-9FC0-F558E56EF504}"/>
              </a:ext>
            </a:extLst>
          </p:cNvPr>
          <p:cNvGrpSpPr/>
          <p:nvPr/>
        </p:nvGrpSpPr>
        <p:grpSpPr>
          <a:xfrm>
            <a:off x="2331720" y="2634615"/>
            <a:ext cx="480060" cy="2499360"/>
            <a:chOff x="1988820" y="2983230"/>
            <a:chExt cx="480060" cy="2499360"/>
          </a:xfrm>
          <a:solidFill>
            <a:schemeClr val="accent4"/>
          </a:solidFill>
        </p:grpSpPr>
        <p:sp>
          <p:nvSpPr>
            <p:cNvPr id="15" name="Rectangle 14">
              <a:extLst>
                <a:ext uri="{FF2B5EF4-FFF2-40B4-BE49-F238E27FC236}">
                  <a16:creationId xmlns:a16="http://schemas.microsoft.com/office/drawing/2014/main" id="{C538EDC6-34D5-E44E-AC6A-6D78C36F1873}"/>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2FC5F14B-72CA-3240-88F2-F978289C0AC4}"/>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7" name="Rectangle 16">
              <a:extLst>
                <a:ext uri="{FF2B5EF4-FFF2-40B4-BE49-F238E27FC236}">
                  <a16:creationId xmlns:a16="http://schemas.microsoft.com/office/drawing/2014/main" id="{D2D5D637-0FDA-264A-9CE6-0455C8CABC0D}"/>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8" name="Rectangle 17">
              <a:extLst>
                <a:ext uri="{FF2B5EF4-FFF2-40B4-BE49-F238E27FC236}">
                  <a16:creationId xmlns:a16="http://schemas.microsoft.com/office/drawing/2014/main" id="{5FBE77B1-41DE-4D42-A7FF-FC86C94949CF}"/>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21" name="Group 20">
            <a:extLst>
              <a:ext uri="{FF2B5EF4-FFF2-40B4-BE49-F238E27FC236}">
                <a16:creationId xmlns:a16="http://schemas.microsoft.com/office/drawing/2014/main" id="{8DC79F9D-1444-C644-A960-10271DA503BE}"/>
              </a:ext>
            </a:extLst>
          </p:cNvPr>
          <p:cNvGrpSpPr/>
          <p:nvPr/>
        </p:nvGrpSpPr>
        <p:grpSpPr>
          <a:xfrm>
            <a:off x="4130040" y="2634615"/>
            <a:ext cx="480060" cy="2499360"/>
            <a:chOff x="960120" y="2983230"/>
            <a:chExt cx="480060" cy="2499360"/>
          </a:xfrm>
        </p:grpSpPr>
        <p:sp>
          <p:nvSpPr>
            <p:cNvPr id="22" name="Rectangle 21">
              <a:extLst>
                <a:ext uri="{FF2B5EF4-FFF2-40B4-BE49-F238E27FC236}">
                  <a16:creationId xmlns:a16="http://schemas.microsoft.com/office/drawing/2014/main" id="{7034378E-69FC-5A43-8CA1-B17CEA14ED5E}"/>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23" name="Rectangle 22">
              <a:extLst>
                <a:ext uri="{FF2B5EF4-FFF2-40B4-BE49-F238E27FC236}">
                  <a16:creationId xmlns:a16="http://schemas.microsoft.com/office/drawing/2014/main" id="{A1159AB3-E220-B84E-87FE-DB9C4FADC997}"/>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24" name="Rectangle 23">
              <a:extLst>
                <a:ext uri="{FF2B5EF4-FFF2-40B4-BE49-F238E27FC236}">
                  <a16:creationId xmlns:a16="http://schemas.microsoft.com/office/drawing/2014/main" id="{5F7CF9F0-A03C-6C4E-BDB4-5D1433BC5861}"/>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25" name="Rectangle 24">
              <a:extLst>
                <a:ext uri="{FF2B5EF4-FFF2-40B4-BE49-F238E27FC236}">
                  <a16:creationId xmlns:a16="http://schemas.microsoft.com/office/drawing/2014/main" id="{E9E027E8-9E11-D241-9F85-13BBBFE9ADF6}"/>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p>
          </p:txBody>
        </p:sp>
      </p:grpSp>
      <p:grpSp>
        <p:nvGrpSpPr>
          <p:cNvPr id="26" name="Group 25">
            <a:extLst>
              <a:ext uri="{FF2B5EF4-FFF2-40B4-BE49-F238E27FC236}">
                <a16:creationId xmlns:a16="http://schemas.microsoft.com/office/drawing/2014/main" id="{3B8752F0-59ED-C146-937D-B2C422D58FFF}"/>
              </a:ext>
            </a:extLst>
          </p:cNvPr>
          <p:cNvGrpSpPr/>
          <p:nvPr/>
        </p:nvGrpSpPr>
        <p:grpSpPr>
          <a:xfrm>
            <a:off x="4644390" y="2634615"/>
            <a:ext cx="480060" cy="2499360"/>
            <a:chOff x="1474470" y="2994660"/>
            <a:chExt cx="480060" cy="2499360"/>
          </a:xfrm>
          <a:solidFill>
            <a:schemeClr val="accent2"/>
          </a:solidFill>
        </p:grpSpPr>
        <p:sp>
          <p:nvSpPr>
            <p:cNvPr id="27" name="Rectangle 26">
              <a:extLst>
                <a:ext uri="{FF2B5EF4-FFF2-40B4-BE49-F238E27FC236}">
                  <a16:creationId xmlns:a16="http://schemas.microsoft.com/office/drawing/2014/main" id="{977CB34D-1257-A148-8F54-8BFE675E815E}"/>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t>
              </a:r>
            </a:p>
          </p:txBody>
        </p:sp>
        <p:sp>
          <p:nvSpPr>
            <p:cNvPr id="28" name="Rectangle 27">
              <a:extLst>
                <a:ext uri="{FF2B5EF4-FFF2-40B4-BE49-F238E27FC236}">
                  <a16:creationId xmlns:a16="http://schemas.microsoft.com/office/drawing/2014/main" id="{64350581-6C69-3843-BDBD-A9E6952A32F2}"/>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9" name="Rectangle 28">
              <a:extLst>
                <a:ext uri="{FF2B5EF4-FFF2-40B4-BE49-F238E27FC236}">
                  <a16:creationId xmlns:a16="http://schemas.microsoft.com/office/drawing/2014/main" id="{1D3220AD-31AA-8247-9CC4-21105840DD4E}"/>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30" name="Rectangle 29">
              <a:extLst>
                <a:ext uri="{FF2B5EF4-FFF2-40B4-BE49-F238E27FC236}">
                  <a16:creationId xmlns:a16="http://schemas.microsoft.com/office/drawing/2014/main" id="{1C3604F2-5F7B-EF4A-AFBC-50A7FC8CBA4E}"/>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grpSp>
      <p:grpSp>
        <p:nvGrpSpPr>
          <p:cNvPr id="31" name="Group 30">
            <a:extLst>
              <a:ext uri="{FF2B5EF4-FFF2-40B4-BE49-F238E27FC236}">
                <a16:creationId xmlns:a16="http://schemas.microsoft.com/office/drawing/2014/main" id="{8044ED17-D7E4-734F-85EE-B80D0CE2D7C5}"/>
              </a:ext>
            </a:extLst>
          </p:cNvPr>
          <p:cNvGrpSpPr/>
          <p:nvPr/>
        </p:nvGrpSpPr>
        <p:grpSpPr>
          <a:xfrm>
            <a:off x="5158740" y="2634615"/>
            <a:ext cx="480060" cy="2499360"/>
            <a:chOff x="1988820" y="2983230"/>
            <a:chExt cx="480060" cy="2499360"/>
          </a:xfrm>
          <a:solidFill>
            <a:schemeClr val="accent4"/>
          </a:solidFill>
        </p:grpSpPr>
        <p:sp>
          <p:nvSpPr>
            <p:cNvPr id="32" name="Rectangle 31">
              <a:extLst>
                <a:ext uri="{FF2B5EF4-FFF2-40B4-BE49-F238E27FC236}">
                  <a16:creationId xmlns:a16="http://schemas.microsoft.com/office/drawing/2014/main" id="{D7B6E63E-74FF-154B-B451-E76F5C690C4F}"/>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a:extLst>
                <a:ext uri="{FF2B5EF4-FFF2-40B4-BE49-F238E27FC236}">
                  <a16:creationId xmlns:a16="http://schemas.microsoft.com/office/drawing/2014/main" id="{5CB7C0A5-C159-1D42-8752-C180C109CE8D}"/>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a:extLst>
                <a:ext uri="{FF2B5EF4-FFF2-40B4-BE49-F238E27FC236}">
                  <a16:creationId xmlns:a16="http://schemas.microsoft.com/office/drawing/2014/main" id="{37A2FC55-AA83-E046-A085-A35528F7278B}"/>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5" name="Rectangle 34">
              <a:extLst>
                <a:ext uri="{FF2B5EF4-FFF2-40B4-BE49-F238E27FC236}">
                  <a16:creationId xmlns:a16="http://schemas.microsoft.com/office/drawing/2014/main" id="{C6479D01-82F8-5B44-B905-E3AE4E79C3E8}"/>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36" name="Group 35">
            <a:extLst>
              <a:ext uri="{FF2B5EF4-FFF2-40B4-BE49-F238E27FC236}">
                <a16:creationId xmlns:a16="http://schemas.microsoft.com/office/drawing/2014/main" id="{E5DB6B14-C801-EB42-A8BD-72179124CDCA}"/>
              </a:ext>
            </a:extLst>
          </p:cNvPr>
          <p:cNvGrpSpPr/>
          <p:nvPr/>
        </p:nvGrpSpPr>
        <p:grpSpPr>
          <a:xfrm>
            <a:off x="6911340" y="2634615"/>
            <a:ext cx="480060" cy="2499360"/>
            <a:chOff x="960120" y="2983230"/>
            <a:chExt cx="480060" cy="2499360"/>
          </a:xfrm>
        </p:grpSpPr>
        <p:sp>
          <p:nvSpPr>
            <p:cNvPr id="37" name="Rectangle 36">
              <a:extLst>
                <a:ext uri="{FF2B5EF4-FFF2-40B4-BE49-F238E27FC236}">
                  <a16:creationId xmlns:a16="http://schemas.microsoft.com/office/drawing/2014/main" id="{8DEA37C0-01EE-5C44-A8DE-2FB7B4971492}"/>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183E85-DE13-0F49-9E0B-CDB034DE05A0}"/>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0AF5C22-DD06-7F45-8F82-71FB5BC129C8}"/>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04677BD-0BCE-184A-9475-6179BA4B5F9D}"/>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A4A7EDBF-9C12-6A48-BD5D-1606E4AE7882}"/>
              </a:ext>
            </a:extLst>
          </p:cNvPr>
          <p:cNvGrpSpPr/>
          <p:nvPr/>
        </p:nvGrpSpPr>
        <p:grpSpPr>
          <a:xfrm>
            <a:off x="7425690" y="2634615"/>
            <a:ext cx="480060" cy="2499360"/>
            <a:chOff x="1474470" y="2994660"/>
            <a:chExt cx="480060" cy="2499360"/>
          </a:xfrm>
          <a:solidFill>
            <a:schemeClr val="accent2"/>
          </a:solidFill>
        </p:grpSpPr>
        <p:sp>
          <p:nvSpPr>
            <p:cNvPr id="42" name="Rectangle 41">
              <a:extLst>
                <a:ext uri="{FF2B5EF4-FFF2-40B4-BE49-F238E27FC236}">
                  <a16:creationId xmlns:a16="http://schemas.microsoft.com/office/drawing/2014/main" id="{5F0BD09A-543F-EE4F-A2C2-3FFD969556E7}"/>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1BD058-9BCA-5845-8CD5-D6B51FDCEF98}"/>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C043AE9-FCE6-3D43-A5CE-3B46F771E7A4}"/>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360EA66-A6BB-1343-9983-E1D8D9F68699}"/>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F316152C-8657-764F-98B4-3B11F4B85ECD}"/>
              </a:ext>
            </a:extLst>
          </p:cNvPr>
          <p:cNvGrpSpPr/>
          <p:nvPr/>
        </p:nvGrpSpPr>
        <p:grpSpPr>
          <a:xfrm>
            <a:off x="7940040" y="2634615"/>
            <a:ext cx="480060" cy="2499360"/>
            <a:chOff x="1988820" y="2983230"/>
            <a:chExt cx="480060" cy="2499360"/>
          </a:xfrm>
          <a:solidFill>
            <a:schemeClr val="accent4"/>
          </a:solidFill>
        </p:grpSpPr>
        <p:sp>
          <p:nvSpPr>
            <p:cNvPr id="47" name="Rectangle 46">
              <a:extLst>
                <a:ext uri="{FF2B5EF4-FFF2-40B4-BE49-F238E27FC236}">
                  <a16:creationId xmlns:a16="http://schemas.microsoft.com/office/drawing/2014/main" id="{9EE80017-E5D7-544E-8FCF-FE67565735FF}"/>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E227B4-ABAC-5B47-911F-D448AA05AE93}"/>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C6EA5BE-AD3B-C942-872E-952BB09BECC1}"/>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D2E778-4F5F-1A40-BEFA-96A9095C2B14}"/>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CF13855C-1A0D-4B4F-8166-F2C8FC2F1503}"/>
              </a:ext>
            </a:extLst>
          </p:cNvPr>
          <p:cNvGrpSpPr/>
          <p:nvPr/>
        </p:nvGrpSpPr>
        <p:grpSpPr>
          <a:xfrm>
            <a:off x="9612630" y="2634615"/>
            <a:ext cx="480060" cy="2499360"/>
            <a:chOff x="960120" y="2983230"/>
            <a:chExt cx="480060" cy="2499360"/>
          </a:xfrm>
        </p:grpSpPr>
        <p:sp>
          <p:nvSpPr>
            <p:cNvPr id="52" name="Rectangle 51">
              <a:extLst>
                <a:ext uri="{FF2B5EF4-FFF2-40B4-BE49-F238E27FC236}">
                  <a16:creationId xmlns:a16="http://schemas.microsoft.com/office/drawing/2014/main" id="{6AADF6BF-46E5-9F40-B69B-BB3C2D71F8C0}"/>
                </a:ext>
              </a:extLst>
            </p:cNvPr>
            <p:cNvSpPr/>
            <p:nvPr/>
          </p:nvSpPr>
          <p:spPr>
            <a:xfrm>
              <a:off x="960120" y="298323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C80C325-D9B4-2541-B749-2AEE66E2460D}"/>
                </a:ext>
              </a:extLst>
            </p:cNvPr>
            <p:cNvSpPr/>
            <p:nvPr/>
          </p:nvSpPr>
          <p:spPr>
            <a:xfrm>
              <a:off x="960120" y="366395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1A37804-A204-AC4B-86C6-FDC20A71C1DB}"/>
                </a:ext>
              </a:extLst>
            </p:cNvPr>
            <p:cNvSpPr/>
            <p:nvPr/>
          </p:nvSpPr>
          <p:spPr>
            <a:xfrm>
              <a:off x="960120" y="434467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2568F2C-96C4-0947-85E0-C94435FA14CE}"/>
                </a:ext>
              </a:extLst>
            </p:cNvPr>
            <p:cNvSpPr/>
            <p:nvPr/>
          </p:nvSpPr>
          <p:spPr>
            <a:xfrm>
              <a:off x="960120" y="5025390"/>
              <a:ext cx="480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A0FA81FE-F143-0448-B3D8-29B50CD4FBD5}"/>
              </a:ext>
            </a:extLst>
          </p:cNvPr>
          <p:cNvGrpSpPr/>
          <p:nvPr/>
        </p:nvGrpSpPr>
        <p:grpSpPr>
          <a:xfrm>
            <a:off x="10126980" y="2634615"/>
            <a:ext cx="480060" cy="2499360"/>
            <a:chOff x="1474470" y="2994660"/>
            <a:chExt cx="480060" cy="2499360"/>
          </a:xfrm>
          <a:solidFill>
            <a:schemeClr val="accent2"/>
          </a:solidFill>
        </p:grpSpPr>
        <p:sp>
          <p:nvSpPr>
            <p:cNvPr id="57" name="Rectangle 56">
              <a:extLst>
                <a:ext uri="{FF2B5EF4-FFF2-40B4-BE49-F238E27FC236}">
                  <a16:creationId xmlns:a16="http://schemas.microsoft.com/office/drawing/2014/main" id="{B449E466-8D1D-7143-9171-A68E74E5E5AA}"/>
                </a:ext>
              </a:extLst>
            </p:cNvPr>
            <p:cNvSpPr/>
            <p:nvPr/>
          </p:nvSpPr>
          <p:spPr>
            <a:xfrm>
              <a:off x="1474470" y="299466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C27D6C9-B01A-B546-A897-8452A672FAFE}"/>
                </a:ext>
              </a:extLst>
            </p:cNvPr>
            <p:cNvSpPr/>
            <p:nvPr/>
          </p:nvSpPr>
          <p:spPr>
            <a:xfrm>
              <a:off x="1474470" y="367538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D73972E-8CFD-CB40-9212-DB781E6EF9BD}"/>
                </a:ext>
              </a:extLst>
            </p:cNvPr>
            <p:cNvSpPr/>
            <p:nvPr/>
          </p:nvSpPr>
          <p:spPr>
            <a:xfrm>
              <a:off x="1474470" y="435610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E706FAC-CF9E-C343-999F-0CE99CD02CDA}"/>
                </a:ext>
              </a:extLst>
            </p:cNvPr>
            <p:cNvSpPr/>
            <p:nvPr/>
          </p:nvSpPr>
          <p:spPr>
            <a:xfrm>
              <a:off x="1474470" y="503682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EC202E34-820C-A74D-B300-36F6D5B00C23}"/>
              </a:ext>
            </a:extLst>
          </p:cNvPr>
          <p:cNvGrpSpPr/>
          <p:nvPr/>
        </p:nvGrpSpPr>
        <p:grpSpPr>
          <a:xfrm>
            <a:off x="10641330" y="2634615"/>
            <a:ext cx="480060" cy="2499360"/>
            <a:chOff x="1988820" y="2983230"/>
            <a:chExt cx="480060" cy="2499360"/>
          </a:xfrm>
          <a:solidFill>
            <a:schemeClr val="accent4"/>
          </a:solidFill>
        </p:grpSpPr>
        <p:sp>
          <p:nvSpPr>
            <p:cNvPr id="62" name="Rectangle 61">
              <a:extLst>
                <a:ext uri="{FF2B5EF4-FFF2-40B4-BE49-F238E27FC236}">
                  <a16:creationId xmlns:a16="http://schemas.microsoft.com/office/drawing/2014/main" id="{F2D352DC-FF26-3D40-A4A2-310D43348726}"/>
                </a:ext>
              </a:extLst>
            </p:cNvPr>
            <p:cNvSpPr/>
            <p:nvPr/>
          </p:nvSpPr>
          <p:spPr>
            <a:xfrm>
              <a:off x="1988820" y="298323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3309825-60D1-1A4A-9A89-F1B174AB8E11}"/>
                </a:ext>
              </a:extLst>
            </p:cNvPr>
            <p:cNvSpPr/>
            <p:nvPr/>
          </p:nvSpPr>
          <p:spPr>
            <a:xfrm>
              <a:off x="1988820" y="366395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510245-28CE-184A-B8F6-EE53A2E794B8}"/>
                </a:ext>
              </a:extLst>
            </p:cNvPr>
            <p:cNvSpPr/>
            <p:nvPr/>
          </p:nvSpPr>
          <p:spPr>
            <a:xfrm>
              <a:off x="1988820" y="434467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126FA5D-AA11-3E4D-884B-EB30A54AD417}"/>
                </a:ext>
              </a:extLst>
            </p:cNvPr>
            <p:cNvSpPr/>
            <p:nvPr/>
          </p:nvSpPr>
          <p:spPr>
            <a:xfrm>
              <a:off x="1988820" y="5025390"/>
              <a:ext cx="48006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C800C985-0B4C-3B43-B505-FCC74189DB61}"/>
              </a:ext>
            </a:extLst>
          </p:cNvPr>
          <p:cNvSpPr txBox="1"/>
          <p:nvPr/>
        </p:nvSpPr>
        <p:spPr>
          <a:xfrm>
            <a:off x="1463040" y="2133679"/>
            <a:ext cx="1200150" cy="369332"/>
          </a:xfrm>
          <a:prstGeom prst="rect">
            <a:avLst/>
          </a:prstGeom>
          <a:noFill/>
        </p:spPr>
        <p:txBody>
          <a:bodyPr wrap="square" rtlCol="0">
            <a:spAutoFit/>
          </a:bodyPr>
          <a:lstStyle/>
          <a:p>
            <a:r>
              <a:rPr lang="en-US" dirty="0"/>
              <a:t> MONDAY</a:t>
            </a:r>
          </a:p>
        </p:txBody>
      </p:sp>
      <p:sp>
        <p:nvSpPr>
          <p:cNvPr id="67" name="TextBox 66">
            <a:extLst>
              <a:ext uri="{FF2B5EF4-FFF2-40B4-BE49-F238E27FC236}">
                <a16:creationId xmlns:a16="http://schemas.microsoft.com/office/drawing/2014/main" id="{9660C20E-FE00-8B40-8040-B7D996435148}"/>
              </a:ext>
            </a:extLst>
          </p:cNvPr>
          <p:cNvSpPr txBox="1"/>
          <p:nvPr/>
        </p:nvSpPr>
        <p:spPr>
          <a:xfrm>
            <a:off x="4370070" y="2153523"/>
            <a:ext cx="1200150" cy="369332"/>
          </a:xfrm>
          <a:prstGeom prst="rect">
            <a:avLst/>
          </a:prstGeom>
          <a:noFill/>
        </p:spPr>
        <p:txBody>
          <a:bodyPr wrap="square" rtlCol="0">
            <a:spAutoFit/>
          </a:bodyPr>
          <a:lstStyle/>
          <a:p>
            <a:r>
              <a:rPr lang="en-US" dirty="0"/>
              <a:t> TUESDAY</a:t>
            </a:r>
          </a:p>
        </p:txBody>
      </p:sp>
      <p:sp>
        <p:nvSpPr>
          <p:cNvPr id="68" name="TextBox 67">
            <a:extLst>
              <a:ext uri="{FF2B5EF4-FFF2-40B4-BE49-F238E27FC236}">
                <a16:creationId xmlns:a16="http://schemas.microsoft.com/office/drawing/2014/main" id="{5CFFC58F-9114-494C-8C29-F1B622A9CF9D}"/>
              </a:ext>
            </a:extLst>
          </p:cNvPr>
          <p:cNvSpPr txBox="1"/>
          <p:nvPr/>
        </p:nvSpPr>
        <p:spPr>
          <a:xfrm>
            <a:off x="6911340" y="2138362"/>
            <a:ext cx="1440180" cy="369332"/>
          </a:xfrm>
          <a:prstGeom prst="rect">
            <a:avLst/>
          </a:prstGeom>
          <a:noFill/>
        </p:spPr>
        <p:txBody>
          <a:bodyPr wrap="square" rtlCol="0">
            <a:spAutoFit/>
          </a:bodyPr>
          <a:lstStyle/>
          <a:p>
            <a:r>
              <a:rPr lang="en-US" dirty="0"/>
              <a:t> WEDNESDAY</a:t>
            </a:r>
          </a:p>
        </p:txBody>
      </p:sp>
      <p:sp>
        <p:nvSpPr>
          <p:cNvPr id="69" name="TextBox 68">
            <a:extLst>
              <a:ext uri="{FF2B5EF4-FFF2-40B4-BE49-F238E27FC236}">
                <a16:creationId xmlns:a16="http://schemas.microsoft.com/office/drawing/2014/main" id="{7D7442C8-E768-074E-B8E5-6A596AE70B5D}"/>
              </a:ext>
            </a:extLst>
          </p:cNvPr>
          <p:cNvSpPr txBox="1"/>
          <p:nvPr/>
        </p:nvSpPr>
        <p:spPr>
          <a:xfrm>
            <a:off x="9692640" y="2118042"/>
            <a:ext cx="1440180" cy="369332"/>
          </a:xfrm>
          <a:prstGeom prst="rect">
            <a:avLst/>
          </a:prstGeom>
          <a:noFill/>
        </p:spPr>
        <p:txBody>
          <a:bodyPr wrap="square" rtlCol="0">
            <a:spAutoFit/>
          </a:bodyPr>
          <a:lstStyle/>
          <a:p>
            <a:r>
              <a:rPr lang="en-US" dirty="0"/>
              <a:t> THURSDAY</a:t>
            </a:r>
          </a:p>
        </p:txBody>
      </p:sp>
      <p:sp>
        <p:nvSpPr>
          <p:cNvPr id="70" name="Oval 69">
            <a:extLst>
              <a:ext uri="{FF2B5EF4-FFF2-40B4-BE49-F238E27FC236}">
                <a16:creationId xmlns:a16="http://schemas.microsoft.com/office/drawing/2014/main" id="{2C654F95-E868-C44B-BE36-E60C27C5ACE9}"/>
              </a:ext>
            </a:extLst>
          </p:cNvPr>
          <p:cNvSpPr/>
          <p:nvPr/>
        </p:nvSpPr>
        <p:spPr>
          <a:xfrm>
            <a:off x="1059180" y="2513489"/>
            <a:ext cx="914400" cy="6754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F78EBF3-0F70-B34F-8592-DBB43F8AF048}"/>
              </a:ext>
            </a:extLst>
          </p:cNvPr>
          <p:cNvSpPr txBox="1"/>
          <p:nvPr/>
        </p:nvSpPr>
        <p:spPr>
          <a:xfrm>
            <a:off x="76717" y="6429055"/>
            <a:ext cx="3028265" cy="369332"/>
          </a:xfrm>
          <a:prstGeom prst="rect">
            <a:avLst/>
          </a:prstGeom>
          <a:noFill/>
        </p:spPr>
        <p:txBody>
          <a:bodyPr wrap="none" rtlCol="0">
            <a:spAutoFit/>
          </a:bodyPr>
          <a:lstStyle/>
          <a:p>
            <a:r>
              <a:rPr lang="en-US" dirty="0"/>
              <a:t>Education Moderators 13 UTC</a:t>
            </a:r>
          </a:p>
        </p:txBody>
      </p:sp>
      <p:sp>
        <p:nvSpPr>
          <p:cNvPr id="72" name="Rectangle 71">
            <a:extLst>
              <a:ext uri="{FF2B5EF4-FFF2-40B4-BE49-F238E27FC236}">
                <a16:creationId xmlns:a16="http://schemas.microsoft.com/office/drawing/2014/main" id="{2B165B97-9570-754A-B7BF-63EEF4A7F330}"/>
              </a:ext>
            </a:extLst>
          </p:cNvPr>
          <p:cNvSpPr/>
          <p:nvPr/>
        </p:nvSpPr>
        <p:spPr>
          <a:xfrm>
            <a:off x="3221313" y="6429055"/>
            <a:ext cx="2774799" cy="369332"/>
          </a:xfrm>
          <a:prstGeom prst="rect">
            <a:avLst/>
          </a:prstGeom>
        </p:spPr>
        <p:txBody>
          <a:bodyPr wrap="none">
            <a:spAutoFit/>
          </a:bodyPr>
          <a:lstStyle/>
          <a:p>
            <a:r>
              <a:rPr lang="en-US" b="1" dirty="0">
                <a:solidFill>
                  <a:srgbClr val="C00000"/>
                </a:solidFill>
              </a:rPr>
              <a:t> CES Moderators 13:30 UTC</a:t>
            </a:r>
          </a:p>
        </p:txBody>
      </p:sp>
      <p:sp>
        <p:nvSpPr>
          <p:cNvPr id="73" name="Rectangle 72">
            <a:extLst>
              <a:ext uri="{FF2B5EF4-FFF2-40B4-BE49-F238E27FC236}">
                <a16:creationId xmlns:a16="http://schemas.microsoft.com/office/drawing/2014/main" id="{568E5EDC-C04C-8F44-A590-30A853147480}"/>
              </a:ext>
            </a:extLst>
          </p:cNvPr>
          <p:cNvSpPr/>
          <p:nvPr/>
        </p:nvSpPr>
        <p:spPr>
          <a:xfrm>
            <a:off x="6124240" y="6429055"/>
            <a:ext cx="2954655" cy="369332"/>
          </a:xfrm>
          <a:prstGeom prst="rect">
            <a:avLst/>
          </a:prstGeom>
        </p:spPr>
        <p:txBody>
          <a:bodyPr wrap="none">
            <a:spAutoFit/>
          </a:bodyPr>
          <a:lstStyle/>
          <a:p>
            <a:r>
              <a:rPr lang="en-US" dirty="0"/>
              <a:t>Scientific Moderators 14 UTC</a:t>
            </a:r>
          </a:p>
        </p:txBody>
      </p:sp>
      <p:sp>
        <p:nvSpPr>
          <p:cNvPr id="74" name="Rectangle 73">
            <a:extLst>
              <a:ext uri="{FF2B5EF4-FFF2-40B4-BE49-F238E27FC236}">
                <a16:creationId xmlns:a16="http://schemas.microsoft.com/office/drawing/2014/main" id="{68B94559-85DF-4D43-8368-66EB2D39DE6E}"/>
              </a:ext>
            </a:extLst>
          </p:cNvPr>
          <p:cNvSpPr/>
          <p:nvPr/>
        </p:nvSpPr>
        <p:spPr>
          <a:xfrm>
            <a:off x="9234787" y="6429055"/>
            <a:ext cx="2857129" cy="369332"/>
          </a:xfrm>
          <a:prstGeom prst="rect">
            <a:avLst/>
          </a:prstGeom>
        </p:spPr>
        <p:txBody>
          <a:bodyPr wrap="none">
            <a:spAutoFit/>
          </a:bodyPr>
          <a:lstStyle/>
          <a:p>
            <a:r>
              <a:rPr lang="en-US" dirty="0"/>
              <a:t>Poster Facilitators 14:30 UTC</a:t>
            </a:r>
          </a:p>
        </p:txBody>
      </p:sp>
    </p:spTree>
    <p:extLst>
      <p:ext uri="{BB962C8B-B14F-4D97-AF65-F5344CB8AC3E}">
        <p14:creationId xmlns:p14="http://schemas.microsoft.com/office/powerpoint/2010/main" val="15667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5942</TotalTime>
  <Words>2344</Words>
  <Application>Microsoft Macintosh PowerPoint</Application>
  <PresentationFormat>Widescreen</PresentationFormat>
  <Paragraphs>397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PowerPoint Presentation</vt:lpstr>
      <vt:lpstr>Live education @ ISMRM21</vt:lpstr>
      <vt:lpstr>How should you prepare for the session?</vt:lpstr>
      <vt:lpstr>How will the live session work?</vt:lpstr>
      <vt:lpstr>Important note: formatting the MC questions!</vt:lpstr>
      <vt:lpstr>PowerPoint Presentation</vt:lpstr>
      <vt:lpstr>PowerPoint Presentation</vt:lpstr>
      <vt:lpstr>Weekday Scientific Schedule</vt:lpstr>
      <vt:lpstr>Scientific Parent Session Formats for 2021</vt:lpstr>
      <vt:lpstr>Second Hour of Scientific / CES Sessions</vt:lpstr>
      <vt:lpstr>How should you prepare for the session?</vt:lpstr>
      <vt:lpstr>How will the live session work?</vt:lpstr>
      <vt:lpstr>Important note: formatting the MC questions!</vt:lpstr>
      <vt:lpstr>PowerPoint Presentation</vt:lpstr>
      <vt:lpstr>PowerPoint Presentation</vt:lpstr>
      <vt:lpstr>Weekday Scientific Schedule</vt:lpstr>
      <vt:lpstr>Scientific Parent Session Formats for 2021</vt:lpstr>
      <vt:lpstr>Second Hour of Scientific / CES Sessions</vt:lpstr>
      <vt:lpstr>PowerPoint Presentation</vt:lpstr>
      <vt:lpstr>PowerPoint Presentation</vt:lpstr>
      <vt:lpstr>PowerPoint Presentation</vt:lpstr>
      <vt:lpstr>Weekday Scientific Schedule</vt:lpstr>
      <vt:lpstr>Scientific Parent Session Formats for 2021</vt:lpstr>
      <vt:lpstr>Second Hour of Scientific / CES Sessions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Seiberlich</dc:creator>
  <cp:lastModifiedBy>Nicole Seiberlich</cp:lastModifiedBy>
  <cp:revision>22</cp:revision>
  <dcterms:created xsi:type="dcterms:W3CDTF">2021-04-23T21:20:11Z</dcterms:created>
  <dcterms:modified xsi:type="dcterms:W3CDTF">2021-05-05T22:03:57Z</dcterms:modified>
</cp:coreProperties>
</file>