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6" d="100"/>
          <a:sy n="146" d="100"/>
        </p:scale>
        <p:origin x="285" y="75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2/20/2024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2/20/2024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35652" y="2324100"/>
            <a:ext cx="8472697" cy="21526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19305C"/>
                </a:solidFill>
              </a:rPr>
              <a:t>Speaker Name:</a:t>
            </a:r>
          </a:p>
          <a:p>
            <a:pPr marL="0" indent="0">
              <a:buNone/>
            </a:pPr>
            <a:endParaRPr lang="en-US" sz="18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19305C"/>
                </a:solidFill>
              </a:rPr>
              <a:t>I have the following financial interest(s) or relationship(s) to disclose with regard to the subject matter of this presentation: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Grant/research </a:t>
            </a:r>
            <a:r>
              <a:rPr lang="en-US" sz="1800" dirty="0">
                <a:solidFill>
                  <a:srgbClr val="19305C"/>
                </a:solidFill>
              </a:rPr>
              <a:t>support: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Consultant</a:t>
            </a:r>
            <a:r>
              <a:rPr lang="en-US" sz="1800" dirty="0">
                <a:solidFill>
                  <a:srgbClr val="19305C"/>
                </a:solidFill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Speakers </a:t>
            </a:r>
            <a:r>
              <a:rPr lang="en-US" sz="1800" dirty="0">
                <a:solidFill>
                  <a:srgbClr val="19305C"/>
                </a:solidFill>
              </a:rPr>
              <a:t>Bureau: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Employment</a:t>
            </a:r>
            <a:r>
              <a:rPr lang="en-US" sz="1800" dirty="0">
                <a:solidFill>
                  <a:srgbClr val="19305C"/>
                </a:solidFill>
              </a:rPr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Other</a:t>
            </a:r>
            <a:r>
              <a:rPr lang="en-US" sz="1800" dirty="0">
                <a:solidFill>
                  <a:srgbClr val="19305C"/>
                </a:solidFill>
              </a:rPr>
              <a:t>:</a:t>
            </a:r>
          </a:p>
          <a:p>
            <a:pPr marL="0" indent="0">
              <a:buNone/>
            </a:pPr>
            <a:endParaRPr lang="en-US" sz="1900" dirty="0">
              <a:solidFill>
                <a:srgbClr val="19305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7301" y="1295401"/>
            <a:ext cx="662939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b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 Relationships</a:t>
            </a:r>
            <a:endParaRPr lang="en-US" sz="30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925831"/>
            <a:ext cx="9144000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526"/>
            <a:ext cx="9144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Multi12</Template>
  <TotalTime>369</TotalTime>
  <Words>44</Words>
  <Application>Microsoft Office PowerPoint</Application>
  <PresentationFormat>On-screen Show (16:9)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Relevant Financial Interests or Relationships</dc:title>
  <dc:creator>Sally S. Moran</dc:creator>
  <cp:lastModifiedBy>John</cp:lastModifiedBy>
  <cp:revision>33</cp:revision>
  <dcterms:created xsi:type="dcterms:W3CDTF">2012-04-13T14:33:19Z</dcterms:created>
  <dcterms:modified xsi:type="dcterms:W3CDTF">2024-02-21T01:38:52Z</dcterms:modified>
</cp:coreProperties>
</file>